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4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806" r:id="rId6"/>
    <p:sldMasterId id="2147483817" r:id="rId7"/>
    <p:sldMasterId id="2147483943" r:id="rId8"/>
    <p:sldMasterId id="2147483952" r:id="rId9"/>
  </p:sldMasterIdLst>
  <p:notesMasterIdLst>
    <p:notesMasterId r:id="rId31"/>
  </p:notesMasterIdLst>
  <p:sldIdLst>
    <p:sldId id="256" r:id="rId10"/>
    <p:sldId id="2433" r:id="rId11"/>
    <p:sldId id="2479" r:id="rId12"/>
    <p:sldId id="2490" r:id="rId13"/>
    <p:sldId id="2482" r:id="rId14"/>
    <p:sldId id="2481" r:id="rId15"/>
    <p:sldId id="2480" r:id="rId16"/>
    <p:sldId id="2483" r:id="rId17"/>
    <p:sldId id="2484" r:id="rId18"/>
    <p:sldId id="2485" r:id="rId19"/>
    <p:sldId id="2498" r:id="rId20"/>
    <p:sldId id="2487" r:id="rId21"/>
    <p:sldId id="2488" r:id="rId22"/>
    <p:sldId id="2489" r:id="rId23"/>
    <p:sldId id="2495" r:id="rId24"/>
    <p:sldId id="2496" r:id="rId25"/>
    <p:sldId id="2497" r:id="rId26"/>
    <p:sldId id="2491" r:id="rId27"/>
    <p:sldId id="2499" r:id="rId28"/>
    <p:sldId id="2494" r:id="rId29"/>
    <p:sldId id="24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00"/>
    <a:srgbClr val="00CC66"/>
    <a:srgbClr val="00CC99"/>
    <a:srgbClr val="000000"/>
    <a:srgbClr val="FFC000"/>
    <a:srgbClr val="A6D5EC"/>
    <a:srgbClr val="E7F0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41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32" Type="http://schemas.openxmlformats.org/officeDocument/2006/relationships/presProps" Target="presProps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33FEB-974E-4944-AD57-74E886D74D45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0784D-C564-B049-BF5B-D435DE437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5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A5A1982-6F08-DC49-9BF9-D87DABAC9B6F}"/>
              </a:ext>
            </a:extLst>
          </p:cNvPr>
          <p:cNvGrpSpPr/>
          <p:nvPr userDrawn="1"/>
        </p:nvGrpSpPr>
        <p:grpSpPr>
          <a:xfrm>
            <a:off x="-6349" y="0"/>
            <a:ext cx="12198349" cy="6858000"/>
            <a:chOff x="0" y="-4"/>
            <a:chExt cx="12198357" cy="6858004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1291B038-F97F-794E-8B4B-4065A45A76FE}"/>
                </a:ext>
              </a:extLst>
            </p:cNvPr>
            <p:cNvSpPr/>
            <p:nvPr userDrawn="1"/>
          </p:nvSpPr>
          <p:spPr>
            <a:xfrm rot="10800000">
              <a:off x="8378180" y="-4"/>
              <a:ext cx="3820177" cy="382017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AC0E2B-2F4C-E847-968C-D4DC85C8761D}"/>
                </a:ext>
              </a:extLst>
            </p:cNvPr>
            <p:cNvSpPr/>
            <p:nvPr userDrawn="1"/>
          </p:nvSpPr>
          <p:spPr>
            <a:xfrm>
              <a:off x="0" y="-1"/>
              <a:ext cx="5686003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BCCEDDEE-3D8D-294B-84C5-3FCB60D09CB3}"/>
                </a:ext>
              </a:extLst>
            </p:cNvPr>
            <p:cNvSpPr>
              <a:spLocks/>
            </p:cNvSpPr>
            <p:nvPr userDrawn="1"/>
          </p:nvSpPr>
          <p:spPr>
            <a:xfrm rot="16200000" flipV="1">
              <a:off x="8419880" y="3959703"/>
              <a:ext cx="2898297" cy="28982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0">
                  <a:latin typeface="Calibri Bold"/>
                </a:rPr>
                <a:t>`</a:t>
              </a: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642F21C-2AE6-5842-ADA9-31EB3CF75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1352" y="4570126"/>
            <a:ext cx="5214621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all" spc="300" baseline="0">
                <a:solidFill>
                  <a:schemeClr val="tx1"/>
                </a:solidFill>
                <a:latin typeface="Calibri Bold"/>
              </a:defRPr>
            </a:lvl1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305E073F-DA80-E940-870B-E0E0CF785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471596"/>
            <a:ext cx="5210647" cy="19605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70000"/>
              </a:lnSpc>
              <a:defRPr sz="6600" b="1" i="0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CC288-DE40-0145-9552-ADC6DCDB7D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7968" y="286799"/>
            <a:ext cx="1371600" cy="2503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FD0FEE-CCC7-7841-A6BB-F900D75F3284}"/>
              </a:ext>
            </a:extLst>
          </p:cNvPr>
          <p:cNvSpPr txBox="1"/>
          <p:nvPr userDrawn="1"/>
        </p:nvSpPr>
        <p:spPr>
          <a:xfrm>
            <a:off x="275326" y="6450636"/>
            <a:ext cx="2465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065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20EED6F-D938-7C44-9061-70891EEA9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4572000"/>
            <a:ext cx="58293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2000" b="0" i="0" cap="all" spc="30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55AFBF5B-66A7-5F4C-898B-C97A7C091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286000"/>
            <a:ext cx="5829300" cy="22859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5FA754A5-5795-F040-9562-020B3D87A4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602FB-ABF3-0546-9F33-76AF179D4C58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86254-C6F3-2044-84BC-3B912F44E447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350FF8-C26E-FD42-AC5C-3EE55C630A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1269"/>
      </p:ext>
    </p:extLst>
  </p:cSld>
  <p:clrMapOvr>
    <a:masterClrMapping/>
  </p:clrMapOvr>
  <p:transition spd="slow">
    <p:push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7446" y="6363019"/>
            <a:ext cx="594492" cy="301756"/>
          </a:xfrm>
          <a:prstGeom prst="rect">
            <a:avLst/>
          </a:prstGeom>
          <a:ln>
            <a:noFill/>
          </a:ln>
        </p:spPr>
        <p:txBody>
          <a:bodyPr lIns="91436" tIns="45718" rIns="91436" bIns="45718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EF2ECB0-255F-F04C-82DF-F49A592AB1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2178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ock Sans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ck Sans" pitchFamily="34" charset="0"/>
              </a:defRPr>
            </a:lvl1pPr>
            <a:lvl2pPr>
              <a:defRPr>
                <a:latin typeface="Rock Sans" pitchFamily="34" charset="0"/>
              </a:defRPr>
            </a:lvl2pPr>
            <a:lvl3pPr>
              <a:defRPr>
                <a:latin typeface="Rock Sans" pitchFamily="34" charset="0"/>
              </a:defRPr>
            </a:lvl3pPr>
            <a:lvl4pPr>
              <a:defRPr>
                <a:latin typeface="Rock Sans" pitchFamily="34" charset="0"/>
              </a:defRPr>
            </a:lvl4pPr>
            <a:lvl5pPr>
              <a:defRPr>
                <a:latin typeface="Rock Sans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105407"/>
      </p:ext>
    </p:extLst>
  </p:cSld>
  <p:clrMapOvr>
    <a:masterClrMapping/>
  </p:clrMapOvr>
  <p:transition spd="slow">
    <p:wipe dir="r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4434" y="1255184"/>
            <a:ext cx="5617633" cy="1682512"/>
          </a:xfrm>
        </p:spPr>
        <p:txBody>
          <a:bodyPr wrap="square">
            <a:sp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4928" y="1255184"/>
            <a:ext cx="5617633" cy="1682512"/>
          </a:xfrm>
        </p:spPr>
        <p:txBody>
          <a:bodyPr wrap="square">
            <a:sp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480575"/>
      </p:ext>
    </p:extLst>
  </p:cSld>
  <p:clrMapOvr>
    <a:masterClrMapping/>
  </p:clrMapOvr>
  <p:transition spd="slow">
    <p:wipe dir="r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434" y="1255185"/>
            <a:ext cx="3508716" cy="5762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19803" y="1255184"/>
            <a:ext cx="7345148" cy="1682512"/>
          </a:xfrm>
        </p:spPr>
        <p:txBody>
          <a:bodyPr wrap="square">
            <a:spAutoFit/>
          </a:bodyPr>
          <a:lstStyle>
            <a:lvl1pPr>
              <a:defRPr sz="1867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197484"/>
      </p:ext>
    </p:extLst>
  </p:cSld>
  <p:clrMapOvr>
    <a:masterClrMapping/>
  </p:clrMapOvr>
  <p:transition spd="slow">
    <p:wipe dir="r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190104"/>
      </p:ext>
    </p:extLst>
  </p:cSld>
  <p:clrMapOvr>
    <a:masterClrMapping/>
  </p:clrMapOvr>
  <p:transition spd="slow">
    <p:wipe dir="r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577"/>
      </p:ext>
    </p:extLst>
  </p:cSld>
  <p:clrMapOvr>
    <a:masterClrMapping/>
  </p:clrMapOvr>
  <p:transition spd="slow">
    <p:wipe dir="r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03446" y="3513861"/>
            <a:ext cx="9985109" cy="443199"/>
          </a:xfrm>
        </p:spPr>
        <p:txBody>
          <a:bodyPr wrap="square" anchor="ctr" anchorCtr="0">
            <a:spAutoFit/>
          </a:bodyPr>
          <a:lstStyle>
            <a:lvl1pPr algn="ctr">
              <a:defRPr sz="3200" b="0" cap="all" baseline="0">
                <a:solidFill>
                  <a:schemeClr val="tx1"/>
                </a:solidFill>
                <a:latin typeface="Rock Sans" pitchFamily="34" charset="0"/>
              </a:defRPr>
            </a:lvl1pPr>
          </a:lstStyle>
          <a:p>
            <a:r>
              <a:rPr lang="en-US"/>
              <a:t>PRESENTATION TITLE TO GO HERE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984606" y="6008125"/>
            <a:ext cx="2222789" cy="205184"/>
          </a:xfrm>
        </p:spPr>
        <p:txBody>
          <a:bodyPr/>
          <a:lstStyle>
            <a:lvl1pPr algn="ctr">
              <a:defRPr sz="1333"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[Date of presentation]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851360"/>
      </p:ext>
    </p:extLst>
  </p:cSld>
  <p:clrMapOvr>
    <a:masterClrMapping/>
  </p:clrMapOvr>
  <p:transition spd="slow">
    <p:wipe dir="r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8724077"/>
      </p:ext>
    </p:extLst>
  </p:cSld>
  <p:clrMapOvr>
    <a:masterClrMapping/>
  </p:clrMapOvr>
  <p:transition spd="slow"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23055" y="1438179"/>
            <a:ext cx="1300471" cy="576263"/>
          </a:xfrm>
        </p:spPr>
        <p:txBody>
          <a:bodyPr/>
          <a:lstStyle>
            <a:lvl1pPr>
              <a:defRPr sz="5867" u="sng"/>
            </a:lvl1pPr>
          </a:lstStyle>
          <a:p>
            <a:r>
              <a:rPr lang="en-US"/>
              <a:t>01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523056" y="2161810"/>
            <a:ext cx="8453265" cy="1805623"/>
          </a:xfrm>
        </p:spPr>
        <p:txBody>
          <a:bodyPr wrap="square">
            <a:spAutoFit/>
          </a:bodyPr>
          <a:lstStyle>
            <a:lvl1pPr>
              <a:defRPr sz="5867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3597348"/>
      </p:ext>
    </p:extLst>
  </p:cSld>
  <p:clrMapOvr>
    <a:masterClrMapping/>
  </p:clrMapOvr>
  <p:transition spd="slow">
    <p:wipe dir="r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40969"/>
            <a:ext cx="11583067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4849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BD617ECB-4231-7945-B813-E0A43197E8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4572000"/>
            <a:ext cx="58293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2000" b="0" i="0" cap="all" spc="30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4552361B-6D72-6644-9D0C-13AFE9C57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286000"/>
            <a:ext cx="5829300" cy="22859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CFC6AD27-394D-794D-A159-610EDE39CC8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6CD85-3C2D-0C47-8BAB-AF44B5CFFE5C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5E998-3DEC-E144-AA6D-CC6AC934B255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75166C-7277-804A-9D9A-06D24F6D31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0430"/>
      </p:ext>
    </p:extLst>
  </p:cSld>
  <p:clrMapOvr>
    <a:masterClrMapping/>
  </p:clrMapOvr>
  <p:transition spd="slow">
    <p:push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70633"/>
            <a:ext cx="11592000" cy="4860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2862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17523"/>
            <a:ext cx="11583067" cy="4824000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buClr>
                <a:schemeClr val="accent2"/>
              </a:buCl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buClr>
                <a:schemeClr val="accent2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buClr>
                <a:schemeClr val="accent2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buClr>
                <a:schemeClr val="accent2"/>
              </a:buCl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05275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Triangl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4077"/>
            <a:ext cx="11583067" cy="48240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3794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182692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82354"/>
            <a:ext cx="5483057" cy="48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24074" y="1182354"/>
            <a:ext cx="5771949" cy="482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1471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111501"/>
            <a:ext cx="3530600" cy="48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10715" y="1111501"/>
            <a:ext cx="3530600" cy="48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29328" y="1111501"/>
            <a:ext cx="3530600" cy="489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54642" y="1111501"/>
            <a:ext cx="0" cy="496800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109284" y="1111501"/>
            <a:ext cx="0" cy="496800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1380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88000" y="1260000"/>
            <a:ext cx="5759783" cy="475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5939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39999" y="1259999"/>
            <a:ext cx="5940000" cy="475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6" y="1386449"/>
            <a:ext cx="5703173" cy="3695013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40376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084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46951" y="1524000"/>
            <a:ext cx="4806849" cy="33653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60000"/>
            <a:ext cx="5429897" cy="475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2"/>
          <p:cNvSpPr>
            <a:spLocks noGrp="1"/>
          </p:cNvSpPr>
          <p:nvPr>
            <p:ph type="sldNum" sz="quarter" idx="4"/>
          </p:nvPr>
        </p:nvSpPr>
        <p:spPr>
          <a:xfrm>
            <a:off x="9152823" y="63804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37CC7-EBA1-EF42-89E4-2200C6BF0B7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621" y="1226831"/>
            <a:ext cx="5620255" cy="41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5980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19800" y="1260000"/>
            <a:ext cx="5876223" cy="47520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69205" y="1524000"/>
            <a:ext cx="4806849" cy="33653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75" y="1226831"/>
            <a:ext cx="5620255" cy="41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61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733E9F76-1C5A-2F4C-9AE2-C022A3FB3A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4572000"/>
            <a:ext cx="58293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2000" b="0" i="0" cap="all" spc="30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F4C61E2F-19DB-1145-80DC-CF40A7865B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286000"/>
            <a:ext cx="5829300" cy="22859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99B0CB0-2A11-3146-A590-1F5BFDD009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7723F-F0A5-2C4E-86FE-2BBB815DD91C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3F355-BD6D-EE40-A761-9C06DA79EE54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C8636D-B534-DE42-9334-D8E6946335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00827"/>
      </p:ext>
    </p:extLst>
  </p:cSld>
  <p:clrMapOvr>
    <a:masterClrMapping/>
  </p:clrMapOvr>
  <p:transition spd="slow">
    <p:push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H="1">
            <a:off x="3761876" y="1677783"/>
            <a:ext cx="2061410" cy="362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6481321" y="1677783"/>
            <a:ext cx="2061410" cy="36215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9200148" y="1677783"/>
            <a:ext cx="2061410" cy="36215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61" y="1436654"/>
            <a:ext cx="3017520" cy="4687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791" y="1436654"/>
            <a:ext cx="3017520" cy="4687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4071" y="1436654"/>
            <a:ext cx="3017520" cy="4687214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58391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677836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72600" y="1894351"/>
            <a:ext cx="1696453" cy="3212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2102" y="1259999"/>
            <a:ext cx="2999742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47230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225569" y="2510717"/>
            <a:ext cx="3410712" cy="3410712"/>
          </a:xfrm>
          <a:prstGeom prst="ellipse">
            <a:avLst/>
          </a:prstGeom>
          <a:solidFill>
            <a:schemeClr val="accent3">
              <a:alpha val="89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24000"/>
            <a:ext cx="11583067" cy="11547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7446686" y="2510716"/>
            <a:ext cx="3410712" cy="3410712"/>
          </a:xfrm>
          <a:prstGeom prst="ellipse">
            <a:avLst/>
          </a:prstGeom>
          <a:solidFill>
            <a:srgbClr val="3C2050">
              <a:alpha val="89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94412" y="2510716"/>
            <a:ext cx="3412274" cy="3410712"/>
          </a:xfrm>
          <a:prstGeom prst="ellipse">
            <a:avLst/>
          </a:prstGeom>
          <a:solidFill>
            <a:srgbClr val="DB6D28">
              <a:alpha val="89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51212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19264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783569" y="2841290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200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400" indent="0">
              <a:buNone/>
              <a:defRPr sz="18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6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800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33354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8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60000"/>
            <a:ext cx="5508262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9361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3C2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5508262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6773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432226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416816"/>
            <a:ext cx="5508262" cy="4588202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002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5508262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81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5508262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5" y="1386449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4" cy="24518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266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8"/>
            <a:ext cx="12192000" cy="52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24000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19872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8"/>
            <a:ext cx="12192000" cy="5292000"/>
          </a:xfrm>
          <a:prstGeom prst="rect">
            <a:avLst/>
          </a:prstGeom>
          <a:solidFill>
            <a:srgbClr val="3C2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24000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1387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24000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954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37B6EE9E-3135-1041-B904-59B93CEE4A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4572000"/>
            <a:ext cx="5829300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lang="en-US" sz="2000" b="0" i="0" cap="all" spc="30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1E2D56A1-149A-A245-8F9E-767AD202D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286000"/>
            <a:ext cx="5829300" cy="2285999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70000"/>
              </a:lnSpc>
              <a:defRPr sz="6000" b="1" i="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F568A519-34DF-8F45-A0B2-625A5454C2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91042-0AD8-0447-A4D8-F0177550E359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2D09D-A442-8C40-A14C-846654A02A14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80C36A-18E5-F04D-97B0-5B241445D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28704"/>
      </p:ext>
    </p:extLst>
  </p:cSld>
  <p:clrMapOvr>
    <a:masterClrMapping/>
  </p:clrMapOvr>
  <p:transition spd="slow">
    <p:push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24000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414985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6" cy="2983832"/>
          </a:xfrm>
          <a:prstGeom prst="roundRect">
            <a:avLst>
              <a:gd name="adj" fmla="val 511"/>
            </a:avLst>
          </a:prstGeom>
          <a:noFill/>
        </p:spPr>
        <p:txBody>
          <a:bodyPr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2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24000"/>
            <a:ext cx="6320728" cy="475125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04053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11448794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480246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3C2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11448794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67217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11448794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65629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11448794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526174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 flipH="1">
            <a:off x="0" y="952699"/>
            <a:ext cx="12192000" cy="5292000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2" y="1224000"/>
            <a:ext cx="11448794" cy="4752000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8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796164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8895-7E52-4386-8717-579BAEF5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26" y="363893"/>
            <a:ext cx="11212383" cy="569169"/>
          </a:xfrm>
        </p:spPr>
        <p:txBody>
          <a:bodyPr lIns="0" tIns="0" rIns="0" bIns="0"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D5A98-555A-4EAA-8B46-82CC204C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4908" y="6356351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6FB347A-12C4-4EB5-91D9-2C624DA672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ABD4F4-979C-4E3B-9029-59F60F267B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726" y="1035408"/>
            <a:ext cx="11212383" cy="280208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  <a:latin typeface="SamsungOne 700" panose="020B0803030303020204" pitchFamily="34" charset="0"/>
                <a:ea typeface="SamsungOne 700" panose="020B080303030302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F55ADD0-19E1-4AF9-9EB5-96670A1C14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5726" y="1725613"/>
            <a:ext cx="6587481" cy="426464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238D026-FD40-4868-8666-EA623FA3F0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7004" y="1716089"/>
            <a:ext cx="4261104" cy="425767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D9E1B9-9C14-4C15-8828-EBFF57298251}"/>
              </a:ext>
            </a:extLst>
          </p:cNvPr>
          <p:cNvSpPr/>
          <p:nvPr userDrawn="1"/>
        </p:nvSpPr>
        <p:spPr>
          <a:xfrm>
            <a:off x="2" y="0"/>
            <a:ext cx="2519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402672" y="6476302"/>
            <a:ext cx="1375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SamsungOne 400C" pitchFamily="34" charset="0"/>
                <a:ea typeface="SamsungOne 400C" pitchFamily="34" charset="0"/>
              </a:rPr>
              <a:t>Confidential</a:t>
            </a:r>
            <a:endParaRPr lang="en-GB" sz="1100">
              <a:latin typeface="SamsungOne 400C" pitchFamily="34" charset="0"/>
              <a:ea typeface="SamsungOne 400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759507"/>
      </p:ext>
    </p:extLst>
  </p:cSld>
  <p:clrMapOvr>
    <a:masterClrMapping/>
  </p:clrMapOvr>
  <p:transition spd="slow">
    <p:push dir="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9922635" y="6405331"/>
            <a:ext cx="1645973" cy="288032"/>
          </a:xfrm>
        </p:spPr>
        <p:txBody>
          <a:bodyPr/>
          <a:lstStyle/>
          <a:p>
            <a:fld id="{EF88F4A0-11BA-4A5A-92E9-8154981E8519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007533" y="2133601"/>
            <a:ext cx="10560051" cy="39348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5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CDBD2B-246E-5C42-A2DA-91F100D6C8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3C356-E3EA-B34E-AAC3-34B3306A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2033E-CA7B-8940-BE19-5E0D5FCD3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6ECC70-E566-384C-9566-5F5078F1FBF0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E46FE-BB0A-D74D-A9B5-2AC6BD3D092E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7752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D96E6-32CA-2C43-B4C3-C6EBF267A6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11649974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1447B72-7698-D840-A42B-8353C2503E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7A4C8-641F-2D4E-84B0-E372CDD3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876CE-BE6D-8D49-8FFC-B2570574B728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FC37B-6BE8-A041-B8A5-E2E6918770FC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91391F-0E38-B642-A3ED-C72E671F17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454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AD96E6-32CA-2C43-B4C3-C6EBF267A6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0674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1447B72-7698-D840-A42B-8353C2503E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77A4C8-641F-2D4E-84B0-E372CDD3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876CE-BE6D-8D49-8FFC-B2570574B728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FC37B-6BE8-A041-B8A5-E2E6918770FC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91391F-0E38-B642-A3ED-C72E671F17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788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B6060AD-FE46-0E47-926E-AA7DA4E977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11649974" cy="5143500"/>
          </a:xfrm>
          <a:prstGeom prst="rect">
            <a:avLst/>
          </a:prstGeom>
        </p:spPr>
        <p:txBody>
          <a:bodyPr tIns="182880" bIns="182880" numCol="2" spcCol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0702131-F6AF-D746-A9D7-6C19E7EC1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CE903A-9480-FF49-8CED-062E4B08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BC8CE-9526-A14D-93AB-6158E0F52060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3B7C3-FE1F-2C49-8F8A-0F34DCB30C40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3119AF-7932-C34D-8B01-0398C8B2FD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72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r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B4B21F5-B901-0B4E-BF53-10BE4727D2D2}"/>
              </a:ext>
            </a:extLst>
          </p:cNvPr>
          <p:cNvGrpSpPr/>
          <p:nvPr userDrawn="1"/>
        </p:nvGrpSpPr>
        <p:grpSpPr>
          <a:xfrm flipH="1">
            <a:off x="0" y="1219199"/>
            <a:ext cx="12192000" cy="65123"/>
            <a:chOff x="0" y="485775"/>
            <a:chExt cx="12192000" cy="8028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3A84C90-3CBB-954C-AB89-7D78806721A0}"/>
                </a:ext>
              </a:extLst>
            </p:cNvPr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AED5D3-4097-8D4B-B553-8F8D0C8A1DBD}"/>
                </a:ext>
              </a:extLst>
            </p:cNvPr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rgbClr val="04A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9AD431-92F1-0C41-9C46-8A724346D7C9}"/>
                </a:ext>
              </a:extLst>
            </p:cNvPr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8477B8-7290-B140-802B-854D3562C500}"/>
                </a:ext>
              </a:extLst>
            </p:cNvPr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rgbClr val="1681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</p:grp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C87B603-01FF-884D-911F-B83DF6FBCF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62E40D0-7C2E-8846-A925-EE0E870B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F2A55-9421-4848-8660-30E4124EEDB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C2876-3B4F-CF43-A5B1-885C6623BB5B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746023-3ED0-1949-8972-AC4DC1A99B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570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r -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FCA028-77EE-9E42-A3F7-E8695A0B0FEB}"/>
              </a:ext>
            </a:extLst>
          </p:cNvPr>
          <p:cNvGrpSpPr/>
          <p:nvPr userDrawn="1"/>
        </p:nvGrpSpPr>
        <p:grpSpPr>
          <a:xfrm flipH="1">
            <a:off x="0" y="1219199"/>
            <a:ext cx="12192000" cy="65123"/>
            <a:chOff x="0" y="485775"/>
            <a:chExt cx="12192000" cy="80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7133BE-185A-CF41-A29D-A8724EE56FDB}"/>
                </a:ext>
              </a:extLst>
            </p:cNvPr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45A282-D269-8047-9FD3-B8CC61BC0BF8}"/>
                </a:ext>
              </a:extLst>
            </p:cNvPr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rgbClr val="04A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682C38-44EE-8F47-BFE8-C4E694D73567}"/>
                </a:ext>
              </a:extLst>
            </p:cNvPr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50CC16-C1F7-9849-B7C2-1B2A3B8DC742}"/>
                </a:ext>
              </a:extLst>
            </p:cNvPr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rgbClr val="1681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</p:grp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66A2A8-666C-CE4C-A187-86F818774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11649974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B4305A-45AD-D043-A838-FFD178B44B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4B0053-1958-D24D-A24E-0CBC729F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1C997-1340-FB4E-8B4E-AC07F72AF15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C6935-96FF-B646-90AC-2B21B63FFD42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25AFE-9EC3-FE41-AAF0-F064F567F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946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7973C7F-AECA-1849-83A3-1C59FB137C7B}"/>
              </a:ext>
            </a:extLst>
          </p:cNvPr>
          <p:cNvGrpSpPr/>
          <p:nvPr userDrawn="1"/>
        </p:nvGrpSpPr>
        <p:grpSpPr>
          <a:xfrm>
            <a:off x="-6349" y="0"/>
            <a:ext cx="12198349" cy="6858000"/>
            <a:chOff x="0" y="-4"/>
            <a:chExt cx="12198357" cy="6858004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A0E86530-56F9-6649-A0EF-B04DE8838AB3}"/>
                </a:ext>
              </a:extLst>
            </p:cNvPr>
            <p:cNvSpPr/>
            <p:nvPr userDrawn="1"/>
          </p:nvSpPr>
          <p:spPr>
            <a:xfrm rot="10800000">
              <a:off x="8378180" y="-4"/>
              <a:ext cx="3820177" cy="382017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DC4D63E-BB04-B942-A181-F0E4DA5C81FE}"/>
                </a:ext>
              </a:extLst>
            </p:cNvPr>
            <p:cNvSpPr/>
            <p:nvPr userDrawn="1"/>
          </p:nvSpPr>
          <p:spPr>
            <a:xfrm>
              <a:off x="0" y="-1"/>
              <a:ext cx="5686003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E3C0C08A-BC80-E147-A2B0-E63153E0E76C}"/>
                </a:ext>
              </a:extLst>
            </p:cNvPr>
            <p:cNvSpPr>
              <a:spLocks/>
            </p:cNvSpPr>
            <p:nvPr userDrawn="1"/>
          </p:nvSpPr>
          <p:spPr>
            <a:xfrm rot="16200000" flipV="1">
              <a:off x="8419880" y="3959703"/>
              <a:ext cx="2898297" cy="28982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0">
                  <a:latin typeface="Calibri Bold"/>
                </a:rPr>
                <a:t>`</a:t>
              </a: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642F21C-2AE6-5842-ADA9-31EB3CF75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570126"/>
            <a:ext cx="5210647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all" spc="300" baseline="0">
                <a:solidFill>
                  <a:schemeClr val="tx1"/>
                </a:solidFill>
                <a:latin typeface="Calibri Bold"/>
              </a:defRPr>
            </a:lvl1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AE4713B9-89A5-B548-BAC3-A3C766DF21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471596"/>
            <a:ext cx="5210647" cy="19605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70000"/>
              </a:lnSpc>
              <a:defRPr sz="6600" b="1" i="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A5859F-AD5C-6241-B2E8-D48A93CA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7968" y="286799"/>
            <a:ext cx="1371600" cy="250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2CA153-9A95-6842-BA68-C3A3A5B3C4F8}"/>
              </a:ext>
            </a:extLst>
          </p:cNvPr>
          <p:cNvSpPr txBox="1"/>
          <p:nvPr userDrawn="1"/>
        </p:nvSpPr>
        <p:spPr>
          <a:xfrm>
            <a:off x="275326" y="6450636"/>
            <a:ext cx="2465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338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r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1FCA028-77EE-9E42-A3F7-E8695A0B0FEB}"/>
              </a:ext>
            </a:extLst>
          </p:cNvPr>
          <p:cNvGrpSpPr/>
          <p:nvPr userDrawn="1"/>
        </p:nvGrpSpPr>
        <p:grpSpPr>
          <a:xfrm flipH="1">
            <a:off x="0" y="1219199"/>
            <a:ext cx="12192000" cy="65123"/>
            <a:chOff x="0" y="485775"/>
            <a:chExt cx="12192000" cy="80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7133BE-185A-CF41-A29D-A8724EE56FDB}"/>
                </a:ext>
              </a:extLst>
            </p:cNvPr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45A282-D269-8047-9FD3-B8CC61BC0BF8}"/>
                </a:ext>
              </a:extLst>
            </p:cNvPr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rgbClr val="04A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D682C38-44EE-8F47-BFE8-C4E694D73567}"/>
                </a:ext>
              </a:extLst>
            </p:cNvPr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50CC16-C1F7-9849-B7C2-1B2A3B8DC742}"/>
                </a:ext>
              </a:extLst>
            </p:cNvPr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rgbClr val="1681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</p:grp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166A2A8-666C-CE4C-A187-86F818774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0674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B4305A-45AD-D043-A838-FFD178B44B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94B0053-1958-D24D-A24E-0CBC729F0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1C997-1340-FB4E-8B4E-AC07F72AF15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C6935-96FF-B646-90AC-2B21B63FFD42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225AFE-9EC3-FE41-AAF0-F064F567F4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658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ar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0973889-B7AD-B942-B5B4-BD150C65651F}"/>
              </a:ext>
            </a:extLst>
          </p:cNvPr>
          <p:cNvGrpSpPr/>
          <p:nvPr userDrawn="1"/>
        </p:nvGrpSpPr>
        <p:grpSpPr>
          <a:xfrm flipH="1">
            <a:off x="0" y="1219199"/>
            <a:ext cx="12192000" cy="65123"/>
            <a:chOff x="0" y="485775"/>
            <a:chExt cx="12192000" cy="80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E1ADDC-02F7-5145-A453-C97A2B21432A}"/>
                </a:ext>
              </a:extLst>
            </p:cNvPr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D4D019-9F31-2742-977B-FD040E6EDC01}"/>
                </a:ext>
              </a:extLst>
            </p:cNvPr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rgbClr val="04A5D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E104DA-7FD7-2643-AFA8-AF495E838522}"/>
                </a:ext>
              </a:extLst>
            </p:cNvPr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0615CD-7DB2-BA4E-81D6-3C53E826758D}"/>
                </a:ext>
              </a:extLst>
            </p:cNvPr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rgbClr val="1681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Bold"/>
                <a:ea typeface="+mn-ea"/>
                <a:cs typeface="+mn-cs"/>
              </a:endParaRPr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58438F-BAA5-E647-B491-06E9BFE7D3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11649974" cy="5143500"/>
          </a:xfrm>
          <a:prstGeom prst="rect">
            <a:avLst/>
          </a:prstGeom>
        </p:spPr>
        <p:txBody>
          <a:bodyPr tIns="182880" bIns="182880" numCol="2" spcCol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50F1708-876C-DA42-AA20-F35FD7585A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41E9BA9-3C9E-394A-9744-2208DAB7A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252299-0D99-334A-AC52-9EDF6DAFDFFE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46780-3DEB-F842-88D1-E0AC599E83D4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05FDF7-3EFC-3C40-BBD1-E80F04759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03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0B7E45AC-4B7B-BF4A-B1EC-5C8541177183}"/>
              </a:ext>
            </a:extLst>
          </p:cNvPr>
          <p:cNvSpPr/>
          <p:nvPr userDrawn="1"/>
        </p:nvSpPr>
        <p:spPr>
          <a:xfrm rot="10800000" flipH="1">
            <a:off x="266700" y="1597687"/>
            <a:ext cx="3681779" cy="3681779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alibri Bold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8C466006-DE3A-6949-9C80-9F20A7B80FF2}"/>
              </a:ext>
            </a:extLst>
          </p:cNvPr>
          <p:cNvSpPr/>
          <p:nvPr userDrawn="1"/>
        </p:nvSpPr>
        <p:spPr>
          <a:xfrm rot="10800000" flipH="1">
            <a:off x="4255111" y="1597687"/>
            <a:ext cx="3681779" cy="3681779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alibri Bold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8243521" y="1597687"/>
            <a:ext cx="3681779" cy="3681779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Calibri Bold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007AFD9-CEEC-CE4D-B9D9-AEA10AFEBE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699" y="1764063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9971EA22-DAF2-8D43-86B1-268899D96E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5110" y="1764064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B60ACF1-7862-FE4D-ABDC-1B9E52F2C6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3520" y="1764064"/>
            <a:ext cx="3681779" cy="3345469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21DDA90-2DBE-8742-B679-F88D52DB2D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4C62F2A-2C31-9041-B14D-8DF1E5EEC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8C14CD-C1A1-A146-AB49-A750E27DA7E3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B1E2CB-572B-B74E-8EDE-D882A25752B9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BACF1-6547-F245-ACDD-4B79757658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7558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0B7E45AC-4B7B-BF4A-B1EC-5C8541177183}"/>
              </a:ext>
            </a:extLst>
          </p:cNvPr>
          <p:cNvSpPr/>
          <p:nvPr userDrawn="1"/>
        </p:nvSpPr>
        <p:spPr>
          <a:xfrm rot="10800000" flipH="1">
            <a:off x="266700" y="1597687"/>
            <a:ext cx="3681779" cy="3681779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8C466006-DE3A-6949-9C80-9F20A7B80FF2}"/>
              </a:ext>
            </a:extLst>
          </p:cNvPr>
          <p:cNvSpPr/>
          <p:nvPr userDrawn="1"/>
        </p:nvSpPr>
        <p:spPr>
          <a:xfrm rot="10800000" flipH="1">
            <a:off x="4255111" y="1597687"/>
            <a:ext cx="3681779" cy="3681779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8243521" y="1597687"/>
            <a:ext cx="3681779" cy="3681779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11C1105-773A-3A45-BAA4-3308542AF0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764063"/>
            <a:ext cx="3681779" cy="3353562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76EA8B2-CD1F-7D48-B053-18F8CE25E8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5111" y="1764064"/>
            <a:ext cx="3681779" cy="3353562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ADF4531-B1ED-0D4C-97C0-6FDCA48642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3521" y="1764064"/>
            <a:ext cx="3681779" cy="3353561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F429D53-515A-864F-A6CF-8DF949644E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FBB68AA-344F-2141-B7BA-C583AAA5E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C2DAF3-0A1D-EA45-9628-50DFEE43B54E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3448B0-7822-374F-8942-891A2D40B265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D1E161-8C75-C343-AA08-8B62971765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92736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0B7E45AC-4B7B-BF4A-B1EC-5C8541177183}"/>
              </a:ext>
            </a:extLst>
          </p:cNvPr>
          <p:cNvSpPr/>
          <p:nvPr userDrawn="1"/>
        </p:nvSpPr>
        <p:spPr>
          <a:xfrm rot="10800000" flipH="1">
            <a:off x="266700" y="1597687"/>
            <a:ext cx="3681779" cy="3681779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8C466006-DE3A-6949-9C80-9F20A7B80FF2}"/>
              </a:ext>
            </a:extLst>
          </p:cNvPr>
          <p:cNvSpPr/>
          <p:nvPr userDrawn="1"/>
        </p:nvSpPr>
        <p:spPr>
          <a:xfrm rot="10800000" flipH="1">
            <a:off x="4255111" y="1597687"/>
            <a:ext cx="3681779" cy="3681779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8243521" y="1597687"/>
            <a:ext cx="3681779" cy="3681779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F116B75C-8D49-7145-B13A-EB21AF82BC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764063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4614B4E-9157-6941-BD3E-ED2637EF13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5111" y="1764064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16F7CD1-5AD9-B841-9E04-D5DE2EA039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3521" y="1764064"/>
            <a:ext cx="3681779" cy="3345469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11DB9CB-8978-6745-B88A-74CEC4D89A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805DBC4-2A59-834D-9DEB-3853B6DD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9E7654-CC38-A245-AA1A-CB4269336E0B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74375D-AA1D-8C4E-8F87-B2279C6FB6F7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34E1FB-AFA8-5F4E-B5E3-804EA089F7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074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-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0B7E45AC-4B7B-BF4A-B1EC-5C8541177183}"/>
              </a:ext>
            </a:extLst>
          </p:cNvPr>
          <p:cNvSpPr/>
          <p:nvPr userDrawn="1"/>
        </p:nvSpPr>
        <p:spPr>
          <a:xfrm rot="10800000" flipH="1">
            <a:off x="266700" y="1597687"/>
            <a:ext cx="3681779" cy="3681779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8C466006-DE3A-6949-9C80-9F20A7B80FF2}"/>
              </a:ext>
            </a:extLst>
          </p:cNvPr>
          <p:cNvSpPr/>
          <p:nvPr userDrawn="1"/>
        </p:nvSpPr>
        <p:spPr>
          <a:xfrm rot="10800000" flipH="1">
            <a:off x="4255111" y="1597687"/>
            <a:ext cx="3681779" cy="3681779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8243521" y="1597687"/>
            <a:ext cx="3681779" cy="3681779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4B132F3-F17C-DB4A-90CC-B7272CBFE0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764063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42D0548-CD74-354B-A783-5652F722D7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5111" y="1764064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867ACA-1F3F-9542-9C28-E033ECEFD7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3521" y="1764064"/>
            <a:ext cx="3681779" cy="3345469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4FCF2B0-1C6A-324C-9C5D-DEF5EFDFC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19AF73-6354-C644-B16F-4CFD1C9A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50EFB-0517-A940-9804-CF6FB7900255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5C84A6-4FB6-1E4E-A2AF-8ABF9370EB4F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6C4AE6-80C0-6545-AB45-15C81B4002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67608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ks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nip Single Corner Rectangle 2">
            <a:extLst>
              <a:ext uri="{FF2B5EF4-FFF2-40B4-BE49-F238E27FC236}">
                <a16:creationId xmlns:a16="http://schemas.microsoft.com/office/drawing/2014/main" id="{0B7E45AC-4B7B-BF4A-B1EC-5C8541177183}"/>
              </a:ext>
            </a:extLst>
          </p:cNvPr>
          <p:cNvSpPr/>
          <p:nvPr userDrawn="1"/>
        </p:nvSpPr>
        <p:spPr>
          <a:xfrm rot="10800000" flipH="1">
            <a:off x="266700" y="1597687"/>
            <a:ext cx="3681779" cy="3681779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8C466006-DE3A-6949-9C80-9F20A7B80FF2}"/>
              </a:ext>
            </a:extLst>
          </p:cNvPr>
          <p:cNvSpPr/>
          <p:nvPr userDrawn="1"/>
        </p:nvSpPr>
        <p:spPr>
          <a:xfrm rot="10800000" flipH="1">
            <a:off x="4255111" y="1597687"/>
            <a:ext cx="3681779" cy="3681779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8243521" y="1597687"/>
            <a:ext cx="3681779" cy="3681779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3DFE068-7D7D-244D-947E-632AD9C7B4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764063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0BDCE49-8BCF-2844-A485-419B239B6C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55111" y="1764064"/>
            <a:ext cx="3681779" cy="3345470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88A03F7-732C-EF44-97FF-9BFF4BF85E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3521" y="1764064"/>
            <a:ext cx="3681779" cy="3345469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D1CD73B-60A3-0E4B-8574-1201374AE9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062049-4A1C-744A-B9F2-DC1D5D35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A05758-2C8B-5346-8903-C53FC89EA8F4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DD088B-FED8-1A42-8E9A-B364C4C95B04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0EC46-348A-544B-B961-3E6CC9AF61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02393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FB07AF7-0E85-3147-B785-718FECD9FB4F}"/>
              </a:ext>
            </a:extLst>
          </p:cNvPr>
          <p:cNvSpPr/>
          <p:nvPr userDrawn="1"/>
        </p:nvSpPr>
        <p:spPr>
          <a:xfrm rot="10800000" flipH="1">
            <a:off x="6200067" y="2067559"/>
            <a:ext cx="2752855" cy="2752855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CA6E04B7-B03E-EB43-AAB6-D19172B37CDE}"/>
              </a:ext>
            </a:extLst>
          </p:cNvPr>
          <p:cNvSpPr/>
          <p:nvPr userDrawn="1"/>
        </p:nvSpPr>
        <p:spPr>
          <a:xfrm rot="10800000" flipH="1">
            <a:off x="9172445" y="2067559"/>
            <a:ext cx="2752855" cy="2752855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A0B8B0AB-5D75-5E48-B15C-C4B7815E673C}"/>
              </a:ext>
            </a:extLst>
          </p:cNvPr>
          <p:cNvSpPr/>
          <p:nvPr userDrawn="1"/>
        </p:nvSpPr>
        <p:spPr>
          <a:xfrm rot="10800000" flipH="1">
            <a:off x="266700" y="2067559"/>
            <a:ext cx="2752855" cy="2752855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F29570FB-C433-AA43-87B4-FCC5DF2B9060}"/>
              </a:ext>
            </a:extLst>
          </p:cNvPr>
          <p:cNvSpPr/>
          <p:nvPr userDrawn="1"/>
        </p:nvSpPr>
        <p:spPr>
          <a:xfrm rot="10800000" flipH="1">
            <a:off x="3233384" y="2067559"/>
            <a:ext cx="2752855" cy="2752855"/>
          </a:xfrm>
          <a:prstGeom prst="snip1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50A6B9D9-B051-4A48-835C-60CFE57942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233402"/>
            <a:ext cx="2752852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4F0556A-C048-F840-8E1A-C0540D968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80" y="2233402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F6BDE5-2796-3447-B6A0-EB48B30FEC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065" y="2228363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6C418C3-9B8B-A947-86EB-14AC01F9BC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2441" y="2236009"/>
            <a:ext cx="2752857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9017BB4-1B64-7A48-A4D1-6D4F55E1972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72DE6A0-008B-3A4F-B150-64B2872E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E8E40A-C12C-3844-AB96-01D174DAB81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175FA-6509-C748-AD53-E5424BFD6A99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6AFF770-F5F2-BE42-AF39-7ACCD7AD2D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4214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0FEECD43-B02D-7D44-B851-75F76C624D4D}"/>
              </a:ext>
            </a:extLst>
          </p:cNvPr>
          <p:cNvSpPr/>
          <p:nvPr userDrawn="1"/>
        </p:nvSpPr>
        <p:spPr>
          <a:xfrm rot="10800000" flipH="1">
            <a:off x="6200067" y="2067559"/>
            <a:ext cx="2752855" cy="275285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383461-909E-874D-91A1-F0C9C9C1FACE}"/>
              </a:ext>
            </a:extLst>
          </p:cNvPr>
          <p:cNvSpPr/>
          <p:nvPr userDrawn="1"/>
        </p:nvSpPr>
        <p:spPr>
          <a:xfrm rot="10800000" flipH="1">
            <a:off x="9172445" y="2067559"/>
            <a:ext cx="2752855" cy="275285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4894B175-74F9-B84B-9A4A-0F370B2E7E04}"/>
              </a:ext>
            </a:extLst>
          </p:cNvPr>
          <p:cNvSpPr/>
          <p:nvPr userDrawn="1"/>
        </p:nvSpPr>
        <p:spPr>
          <a:xfrm rot="10800000" flipH="1">
            <a:off x="266700" y="2067559"/>
            <a:ext cx="2752855" cy="275285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1A18EA88-A6D6-DB4B-8C1E-753FDA314BA7}"/>
              </a:ext>
            </a:extLst>
          </p:cNvPr>
          <p:cNvSpPr/>
          <p:nvPr userDrawn="1"/>
        </p:nvSpPr>
        <p:spPr>
          <a:xfrm rot="10800000" flipH="1">
            <a:off x="3233384" y="2067559"/>
            <a:ext cx="2752855" cy="2752855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01AF1FD-1F5B-AE4D-AE9F-A4BA9D39D2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233402"/>
            <a:ext cx="2752852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854A3DA-E922-984C-990B-3DC8486F85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80" y="2233402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3E5B437-6DC1-9F44-8DCA-91DB36D654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065" y="2228363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355FD44-D1CD-A041-BC7C-A630F91EB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2441" y="2236009"/>
            <a:ext cx="2752857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204C2A-49A8-5B43-8B6C-CAEF37746B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DA4CAE-A7B4-844E-B7DD-6C91BEC6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DF75E8-D0B1-574C-BAF3-201776D36B54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378942-D6E6-B54A-A92E-FBDD22B0AFFE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0890A7-83FB-4B43-8D67-00435913C3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893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4722BF6D-F6E6-3943-9C58-B6E871BE07DE}"/>
              </a:ext>
            </a:extLst>
          </p:cNvPr>
          <p:cNvSpPr/>
          <p:nvPr userDrawn="1"/>
        </p:nvSpPr>
        <p:spPr>
          <a:xfrm rot="10800000" flipH="1">
            <a:off x="6200067" y="2067559"/>
            <a:ext cx="2752855" cy="2752855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3F4B3937-0287-D64B-94B6-9889CD06C0ED}"/>
              </a:ext>
            </a:extLst>
          </p:cNvPr>
          <p:cNvSpPr/>
          <p:nvPr userDrawn="1"/>
        </p:nvSpPr>
        <p:spPr>
          <a:xfrm rot="10800000" flipH="1">
            <a:off x="9172445" y="2067559"/>
            <a:ext cx="2752855" cy="2752855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54D11A87-87D4-8A4A-AF7F-1619E41392B3}"/>
              </a:ext>
            </a:extLst>
          </p:cNvPr>
          <p:cNvSpPr/>
          <p:nvPr userDrawn="1"/>
        </p:nvSpPr>
        <p:spPr>
          <a:xfrm rot="10800000" flipH="1">
            <a:off x="266700" y="2067559"/>
            <a:ext cx="2752855" cy="2752855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24D9E8B9-C9A5-1445-919D-2EEABF6846C2}"/>
              </a:ext>
            </a:extLst>
          </p:cNvPr>
          <p:cNvSpPr/>
          <p:nvPr userDrawn="1"/>
        </p:nvSpPr>
        <p:spPr>
          <a:xfrm rot="10800000" flipH="1">
            <a:off x="3233384" y="2067559"/>
            <a:ext cx="2752855" cy="2752855"/>
          </a:xfrm>
          <a:prstGeom prst="snip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4001957-F713-A940-8513-F838230C0B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233402"/>
            <a:ext cx="2752852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412EB5C-DEC5-1545-A7BF-678F32A67C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80" y="2233402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9145B02F-6B78-2B4C-92CE-C61651361B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065" y="2228363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64F4109E-A029-CD43-8F8E-C3074CBFD2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2441" y="2236009"/>
            <a:ext cx="2752857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FF3027-0788-4448-9048-D504363C63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347148D-5022-344D-845C-40A893A7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123EB-4890-0841-88A5-B14C8462A93C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0D2D9D-06E9-6E45-8661-58423D862892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1097BA-FCC1-9A46-A68B-CC4C0AB460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239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16EA38C-A456-FA4C-BF90-1C4A4D8354D1}"/>
              </a:ext>
            </a:extLst>
          </p:cNvPr>
          <p:cNvGrpSpPr/>
          <p:nvPr userDrawn="1"/>
        </p:nvGrpSpPr>
        <p:grpSpPr>
          <a:xfrm>
            <a:off x="-6349" y="0"/>
            <a:ext cx="12198349" cy="6858000"/>
            <a:chOff x="0" y="-4"/>
            <a:chExt cx="12198357" cy="6858004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60B03D65-8C77-F249-BD3F-B426BF6648D1}"/>
                </a:ext>
              </a:extLst>
            </p:cNvPr>
            <p:cNvSpPr/>
            <p:nvPr userDrawn="1"/>
          </p:nvSpPr>
          <p:spPr>
            <a:xfrm rot="10800000">
              <a:off x="8378180" y="-4"/>
              <a:ext cx="3820177" cy="382017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2B7D11-74AD-0045-86B5-62B13FE170DA}"/>
                </a:ext>
              </a:extLst>
            </p:cNvPr>
            <p:cNvSpPr/>
            <p:nvPr userDrawn="1"/>
          </p:nvSpPr>
          <p:spPr>
            <a:xfrm>
              <a:off x="0" y="-1"/>
              <a:ext cx="5686003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0AA7CD24-93F3-4549-A195-D53F0CCEEBBA}"/>
                </a:ext>
              </a:extLst>
            </p:cNvPr>
            <p:cNvSpPr>
              <a:spLocks/>
            </p:cNvSpPr>
            <p:nvPr userDrawn="1"/>
          </p:nvSpPr>
          <p:spPr>
            <a:xfrm rot="16200000" flipV="1">
              <a:off x="8419880" y="3959703"/>
              <a:ext cx="2898297" cy="28982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0">
                  <a:latin typeface="Calibri Bold"/>
                </a:rPr>
                <a:t>`</a:t>
              </a: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642F21C-2AE6-5842-ADA9-31EB3CF75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570126"/>
            <a:ext cx="5210647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all" spc="300" baseline="0">
                <a:solidFill>
                  <a:schemeClr val="tx1"/>
                </a:solidFill>
                <a:latin typeface="Calibri Bold"/>
              </a:defRPr>
            </a:lvl1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3E54A06E-544A-3247-88A4-3629F31EF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471596"/>
            <a:ext cx="5210647" cy="19605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70000"/>
              </a:lnSpc>
              <a:defRPr sz="6600" b="1" i="0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C18E1-E776-7D44-9693-359E978E92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7968" y="286799"/>
            <a:ext cx="1371600" cy="250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75832F-9D88-F74A-92EC-271297D8FCD8}"/>
              </a:ext>
            </a:extLst>
          </p:cNvPr>
          <p:cNvSpPr txBox="1"/>
          <p:nvPr userDrawn="1"/>
        </p:nvSpPr>
        <p:spPr>
          <a:xfrm>
            <a:off x="275326" y="6450636"/>
            <a:ext cx="2465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19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-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3970A2A-E32D-0546-A4F2-47CFCBC6A3B1}"/>
              </a:ext>
            </a:extLst>
          </p:cNvPr>
          <p:cNvSpPr/>
          <p:nvPr userDrawn="1"/>
        </p:nvSpPr>
        <p:spPr>
          <a:xfrm rot="10800000" flipH="1">
            <a:off x="6200067" y="2067559"/>
            <a:ext cx="2752855" cy="2752855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76C32DA2-E3E6-424C-9301-98D6ECB0F90A}"/>
              </a:ext>
            </a:extLst>
          </p:cNvPr>
          <p:cNvSpPr/>
          <p:nvPr userDrawn="1"/>
        </p:nvSpPr>
        <p:spPr>
          <a:xfrm rot="10800000" flipH="1">
            <a:off x="9172445" y="2067559"/>
            <a:ext cx="2752855" cy="2752855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896FE3F7-5995-4944-8B9C-808E7DD800EF}"/>
              </a:ext>
            </a:extLst>
          </p:cNvPr>
          <p:cNvSpPr/>
          <p:nvPr userDrawn="1"/>
        </p:nvSpPr>
        <p:spPr>
          <a:xfrm rot="10800000" flipH="1">
            <a:off x="266700" y="2067559"/>
            <a:ext cx="2752855" cy="2752855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1272F767-322F-8345-BCD2-C384D786ADD7}"/>
              </a:ext>
            </a:extLst>
          </p:cNvPr>
          <p:cNvSpPr/>
          <p:nvPr userDrawn="1"/>
        </p:nvSpPr>
        <p:spPr>
          <a:xfrm rot="10800000" flipH="1">
            <a:off x="3233384" y="2067559"/>
            <a:ext cx="2752855" cy="2752855"/>
          </a:xfrm>
          <a:prstGeom prst="snip1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37FB311-041E-6C41-8C18-69D72FA9D1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233402"/>
            <a:ext cx="2752852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0E898E5-03B7-4B44-A085-EE1961C1A6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80" y="2233402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96F0AED-B888-5B42-BAE5-C7D8ACBB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065" y="2228363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3621FF4-9157-FD44-8C6E-9000C1288FE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2441" y="2236009"/>
            <a:ext cx="2752857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C0BD085-B344-9948-8D01-E146CF0150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B92002-033E-2648-8DE3-15A384946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3DDAFA-BC56-4E4D-82E9-8A2883E3F797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C59456-551B-7C4D-89FA-D7020C7BCB8E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E4BF3C0-0C4C-A64C-942D-4FBABA7C59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58225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46114B8B-51D9-6548-B49A-DAB27B4CBBA7}"/>
              </a:ext>
            </a:extLst>
          </p:cNvPr>
          <p:cNvSpPr/>
          <p:nvPr userDrawn="1"/>
        </p:nvSpPr>
        <p:spPr>
          <a:xfrm rot="10800000" flipH="1">
            <a:off x="6200067" y="2067559"/>
            <a:ext cx="2752855" cy="2752855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A3FCE75-9F7B-C242-A397-853787F4E928}"/>
              </a:ext>
            </a:extLst>
          </p:cNvPr>
          <p:cNvSpPr/>
          <p:nvPr userDrawn="1"/>
        </p:nvSpPr>
        <p:spPr>
          <a:xfrm rot="10800000" flipH="1">
            <a:off x="9172445" y="2067559"/>
            <a:ext cx="2752855" cy="2752855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C546B81-BB5D-6944-BA21-B951C4F69603}"/>
              </a:ext>
            </a:extLst>
          </p:cNvPr>
          <p:cNvSpPr/>
          <p:nvPr userDrawn="1"/>
        </p:nvSpPr>
        <p:spPr>
          <a:xfrm rot="10800000" flipH="1">
            <a:off x="266700" y="2067559"/>
            <a:ext cx="2752855" cy="2752855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4A337DB9-74D4-6B41-B617-31B93C9B54CF}"/>
              </a:ext>
            </a:extLst>
          </p:cNvPr>
          <p:cNvSpPr/>
          <p:nvPr userDrawn="1"/>
        </p:nvSpPr>
        <p:spPr>
          <a:xfrm rot="10800000" flipH="1">
            <a:off x="3233384" y="2067559"/>
            <a:ext cx="2752855" cy="2752855"/>
          </a:xfrm>
          <a:prstGeom prst="snip1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>
              <a:latin typeface="Calibri Bold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931469BF-F7CF-1844-90A8-2AEED616B2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2233402"/>
            <a:ext cx="2752852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D58A6BA-30A1-6443-AE5A-3ED37F926C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3380" y="2233402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F8D7980-E63A-174B-9E68-7994766FBE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00065" y="2228363"/>
            <a:ext cx="2752856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9BF6C449-B67F-3744-B6DF-E26952CF14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72441" y="2236009"/>
            <a:ext cx="2752857" cy="2438303"/>
          </a:xfrm>
          <a:prstGeom prst="rect">
            <a:avLst/>
          </a:prstGeom>
        </p:spPr>
        <p:txBody>
          <a:bodyPr lIns="274320" tIns="274320" rIns="274320" bIns="274320"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32B896-DC58-914C-A308-A4FA43370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F543BA8-A09B-BB4E-A149-32C6C14B0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0174B7-B3BF-4247-A3C7-72125267086A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9A1B52-DBBD-614A-B480-A1F67177018A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DD4AC0-FA88-A84D-8B94-7C9631DB30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53453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"/>
            <a:ext cx="5829300" cy="65532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F0072FD-E5E4-BA47-A9E5-543749180B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326" y="776954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2CC894-FEE3-D94F-A355-8F492F9A4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58206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D439B9-D8AC-EE4A-A4D8-E735F6EF44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33535-4EFB-CF40-BA80-7120384FBE93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FC495-6705-E44B-AF6C-2D4A45273665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0694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, 50%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D33-6DBD-0D4F-AA00-D9D210189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1219200"/>
            <a:ext cx="5820674" cy="18272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lang="en-US" sz="6000" b="1" i="0" cap="all" baseline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80000"/>
              </a:lnSpc>
            </a:pPr>
            <a:r>
              <a:rPr lang="en-US"/>
              <a:t>CLICK TO EDIT MASTER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"/>
            <a:ext cx="5829300" cy="65532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380FDA8C-4F60-FB4B-B4E1-EA4E2DC1892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326" y="3046453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E2C6697-541B-9D42-B445-219D366DFA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3442216"/>
            <a:ext cx="5820674" cy="2920484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BB306-E672-B743-B652-87013F595280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0F017F-117B-484F-A89D-2FDBE8419E24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72636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Large 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D33-6DBD-0D4F-AA00-D9D210189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324100"/>
            <a:ext cx="5557051" cy="2209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6600" b="1" i="0" cap="all" baseline="0" dirty="0">
                <a:solidFill>
                  <a:schemeClr val="accent1"/>
                </a:solidFill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/>
              <a:t>CLICK TO EDIT MASTER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"/>
            <a:ext cx="5829300" cy="65532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FD3E3B1-D119-CF46-9A1B-89AC14E34F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326" y="4533900"/>
            <a:ext cx="5557051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4BF5DE-714C-A247-825C-7E0AF430E1EE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AEA7-E3EB-424D-9B4F-86CEC20235E1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60502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/60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52404" y="152400"/>
            <a:ext cx="7672896" cy="65532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852364-BD1E-EE47-94EC-70A29B3D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54320"/>
            <a:ext cx="3977078" cy="964880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C9253C5-0592-4149-AE34-13B0F80E20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326" y="1219200"/>
            <a:ext cx="3977078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EDIT SECONDARY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B786140C-CB27-334D-93C2-27B17C2A71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326" y="1865530"/>
            <a:ext cx="3977078" cy="449717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99CBF-FA9C-9746-9C59-5144B5B22D7C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32ADF-949F-9C4F-ABFB-4BBF3151A852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620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/40 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E99A333-8FAB-8A47-94EF-001482A24F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7652433" cy="5143500"/>
          </a:xfrm>
          <a:prstGeom prst="rect">
            <a:avLst/>
          </a:prstGeom>
        </p:spPr>
        <p:txBody>
          <a:bodyPr tIns="182880" bIns="182880" anchor="ctr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927759" y="152400"/>
            <a:ext cx="3997542" cy="65532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186AE6-2915-7F4D-A0DA-6B9361E5CE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326" y="776954"/>
            <a:ext cx="7652433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10E948-87D3-A542-B307-D747DBA10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7652433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C8337-30CB-0740-8770-61B89442D94C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550FA-16CC-F74D-AF09-81647EE59368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46007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Horizontal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699" y="152400"/>
            <a:ext cx="11658601" cy="409832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C25EBC4-BC0D-144D-87C6-BDA2B55F6D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8596" y="776954"/>
            <a:ext cx="10515600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ctr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6C27CF8-66EC-5944-A0E7-0C36AB3ED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96" y="242962"/>
            <a:ext cx="10515600" cy="53399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 algn="ctr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3AF241-D612-734B-A680-8E5B3BD4AD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250724"/>
            <a:ext cx="11649974" cy="2111976"/>
          </a:xfrm>
          <a:prstGeom prst="rect">
            <a:avLst/>
          </a:prstGeom>
        </p:spPr>
        <p:txBody>
          <a:bodyPr tIns="182880" bIns="182880" numCol="2" spcCol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F38E89-1771-754E-A06A-FC9CA4369907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7344A6-F38E-8247-BBD9-29ACBFF2B48F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8C0145-1A37-F540-B6FA-032D0F89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7149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66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m Horizontal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9A90564-64DE-304C-BD2C-BB84B9C61ED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6700" y="1219200"/>
            <a:ext cx="11658600" cy="3031524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6451A-D89C-5947-8775-FED8764B0A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20139" y="274753"/>
            <a:ext cx="1196060" cy="153872"/>
          </a:xfrm>
          <a:prstGeom prst="rect">
            <a:avLst/>
          </a:prstGeom>
        </p:spPr>
      </p:pic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549D8E5-CC56-A142-98FC-58BFB8E93E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311CE1-DA62-494C-91D5-9158CA72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9D16294-98C1-A145-ADAE-47166CEAE6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250724"/>
            <a:ext cx="11649974" cy="2111976"/>
          </a:xfrm>
          <a:prstGeom prst="rect">
            <a:avLst/>
          </a:prstGeom>
        </p:spPr>
        <p:txBody>
          <a:bodyPr tIns="182880" bIns="182880" numCol="2" spcCol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1CCC-746F-1942-A16B-83EACA9B935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8FC6F-02AE-7B4D-A286-E0CBB956681A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DC030-E62B-6C4E-BE3A-1C654D38A4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8982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2" orient="horz" pos="26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70364A-EB96-8445-9CD1-05BE335821E2}"/>
              </a:ext>
            </a:extLst>
          </p:cNvPr>
          <p:cNvSpPr/>
          <p:nvPr userDrawn="1"/>
        </p:nvSpPr>
        <p:spPr>
          <a:xfrm>
            <a:off x="152400" y="152400"/>
            <a:ext cx="11887200" cy="655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658FE8C4-2E29-A247-879F-3356AD0418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59E95E4B-43CD-4343-992E-EC61F83A6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43B9C6E-11EF-3C44-BC0A-341EBC0922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5F51D0-3007-0D46-A86B-520F9C07E2F7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FF5D8-823C-D74F-B169-F94803000B5C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38C509-2B04-334B-97E3-92F462B25A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9245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6BFB4D-9398-7E40-A783-40CA0D92AF9E}"/>
              </a:ext>
            </a:extLst>
          </p:cNvPr>
          <p:cNvGrpSpPr/>
          <p:nvPr userDrawn="1"/>
        </p:nvGrpSpPr>
        <p:grpSpPr>
          <a:xfrm>
            <a:off x="-6349" y="0"/>
            <a:ext cx="12198349" cy="6858000"/>
            <a:chOff x="0" y="-4"/>
            <a:chExt cx="12198357" cy="6858004"/>
          </a:xfrm>
        </p:grpSpPr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263CB4CA-DC18-B147-BE77-F90146D2B8CF}"/>
                </a:ext>
              </a:extLst>
            </p:cNvPr>
            <p:cNvSpPr/>
            <p:nvPr userDrawn="1"/>
          </p:nvSpPr>
          <p:spPr>
            <a:xfrm rot="10800000">
              <a:off x="8378180" y="-4"/>
              <a:ext cx="3820177" cy="382017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05B975-C086-F44B-9234-D828FA7EF2C3}"/>
                </a:ext>
              </a:extLst>
            </p:cNvPr>
            <p:cNvSpPr/>
            <p:nvPr userDrawn="1"/>
          </p:nvSpPr>
          <p:spPr>
            <a:xfrm>
              <a:off x="0" y="-1"/>
              <a:ext cx="5686003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DA157BF4-DD51-664C-9194-0C4999339A7B}"/>
                </a:ext>
              </a:extLst>
            </p:cNvPr>
            <p:cNvSpPr>
              <a:spLocks/>
            </p:cNvSpPr>
            <p:nvPr userDrawn="1"/>
          </p:nvSpPr>
          <p:spPr>
            <a:xfrm rot="16200000" flipV="1">
              <a:off x="8419880" y="3959703"/>
              <a:ext cx="2898297" cy="28982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0">
                  <a:latin typeface="Calibri Bold"/>
                </a:rPr>
                <a:t>`</a:t>
              </a:r>
            </a:p>
          </p:txBody>
        </p:sp>
      </p:grp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642F21C-2AE6-5842-ADA9-31EB3CF75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570126"/>
            <a:ext cx="5210647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all" spc="300" baseline="0">
                <a:solidFill>
                  <a:schemeClr val="tx1"/>
                </a:solidFill>
                <a:latin typeface="Calibri Bold"/>
              </a:defRPr>
            </a:lvl1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54EDBEBA-FC48-EA47-8B2D-4323FF723F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471596"/>
            <a:ext cx="5210647" cy="19605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70000"/>
              </a:lnSpc>
              <a:defRPr sz="66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835AD-977C-D747-AD02-7A2CC40535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7968" y="286799"/>
            <a:ext cx="1371600" cy="250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8737A-0F2C-4C45-B17D-5ACE5C0D8AAB}"/>
              </a:ext>
            </a:extLst>
          </p:cNvPr>
          <p:cNvSpPr txBox="1"/>
          <p:nvPr userDrawn="1"/>
        </p:nvSpPr>
        <p:spPr>
          <a:xfrm>
            <a:off x="275326" y="6450636"/>
            <a:ext cx="2465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34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 &amp; Image - Light Gre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C41B68-C9E5-A746-99A1-3513EDF1DFE9}"/>
              </a:ext>
            </a:extLst>
          </p:cNvPr>
          <p:cNvSpPr/>
          <p:nvPr userDrawn="1"/>
        </p:nvSpPr>
        <p:spPr>
          <a:xfrm>
            <a:off x="152400" y="152400"/>
            <a:ext cx="11887200" cy="655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27521EE-5954-C14A-9AF2-512560751F0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398"/>
            <a:ext cx="5941807" cy="6553202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555DAEA4-EEF4-5B47-B997-6CDC6CFB1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F4CF719-68B2-2D44-BC54-25C7B018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58206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/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0D1B22F-649F-3444-A16D-7AC7AD0DAE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0674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2pPr>
            <a:lvl3pPr marL="12001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3pPr>
            <a:lvl4pPr marL="16573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4pPr>
            <a:lvl5pPr marL="2114550" indent="-285750">
              <a:lnSpc>
                <a:spcPct val="114000"/>
              </a:lnSpc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0F5A7-04F4-3A42-A9AB-4845A8CEA66B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5540F-ADEA-9044-A7C1-9A2008193A11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93606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C04EE5-5AB6-6549-921D-BD948F80A74C}"/>
              </a:ext>
            </a:extLst>
          </p:cNvPr>
          <p:cNvSpPr/>
          <p:nvPr userDrawn="1"/>
        </p:nvSpPr>
        <p:spPr>
          <a:xfrm>
            <a:off x="152400" y="152400"/>
            <a:ext cx="118872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4BDBD50-C027-0248-BDD0-8AFFDB1D3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2CEE4AD-3BC3-7F4C-8B8E-ECB6A1723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81842C3-9ECD-C344-9C72-49340578DF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8521AB-A1D8-F944-A07F-9B269C541744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7F8CBA-DDF7-624C-89AB-A27DA40934B0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5F1B9A-DE73-714E-BDC3-0EE11E2E9E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28412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 &amp; Image - Dark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168911-2A72-4B4A-9F7A-C01C796B4F64}"/>
              </a:ext>
            </a:extLst>
          </p:cNvPr>
          <p:cNvSpPr/>
          <p:nvPr userDrawn="1"/>
        </p:nvSpPr>
        <p:spPr>
          <a:xfrm>
            <a:off x="152400" y="152400"/>
            <a:ext cx="118872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12C7F3-921E-5943-B7A3-FDC273EE86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400"/>
            <a:ext cx="5943600" cy="65532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FDBBEF55-3D22-C140-8828-19D80175C8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03CAFF5-7652-9545-B380-FC2C17D15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58206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0A94163-5D27-C345-B2FE-2A993EFB92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BB335-1334-0F47-97F0-F740B4ABCDFB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DFDFE-7806-714E-A277-AC254780D3A2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720042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3F281619-5F2B-D944-B4D7-B895CC5DD180}"/>
              </a:ext>
            </a:extLst>
          </p:cNvPr>
          <p:cNvSpPr/>
          <p:nvPr userDrawn="1"/>
        </p:nvSpPr>
        <p:spPr>
          <a:xfrm rot="10800000" flipH="1">
            <a:off x="152400" y="152400"/>
            <a:ext cx="11887200" cy="6553200"/>
          </a:xfrm>
          <a:prstGeom prst="snip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938EE45-A4B6-7D46-BB14-F53AD558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96A68CF-31A1-CD4A-91CE-893C96182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CFDA913-F0A0-C142-84BB-C8F9E06E69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12387D-645C-9845-B1A8-E4932FF6D6CD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36C75-F9F5-AE49-ACBD-966C7CB80D3D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3D54B-BC09-BC45-AA8F-373FA9FE0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02492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 &amp; Imag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3F281619-5F2B-D944-B4D7-B895CC5DD180}"/>
              </a:ext>
            </a:extLst>
          </p:cNvPr>
          <p:cNvSpPr/>
          <p:nvPr userDrawn="1"/>
        </p:nvSpPr>
        <p:spPr>
          <a:xfrm rot="10800000" flipH="1">
            <a:off x="152400" y="152400"/>
            <a:ext cx="11887200" cy="6553200"/>
          </a:xfrm>
          <a:prstGeom prst="snip1Rect">
            <a:avLst>
              <a:gd name="adj" fmla="val 111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12C7F3-921E-5943-B7A3-FDC273EE86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398"/>
            <a:ext cx="5943600" cy="655320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4C0DA44-19D3-4E43-893C-490241A77C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0AE7551-15DA-3046-8493-9384B287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58206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BC1C8A6-9FDF-D449-B03A-C6EE1128B2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9B6A3F-6427-344D-A774-E726512F201B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19134B-DFC0-9A42-8592-003481945847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24302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3F281619-5F2B-D944-B4D7-B895CC5DD180}"/>
              </a:ext>
            </a:extLst>
          </p:cNvPr>
          <p:cNvSpPr/>
          <p:nvPr userDrawn="1"/>
        </p:nvSpPr>
        <p:spPr>
          <a:xfrm rot="10800000" flipH="1">
            <a:off x="152400" y="152400"/>
            <a:ext cx="11887200" cy="6553200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ED4F667-B573-C04A-9342-E3B4B06522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116499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19D84BA-F867-1846-A863-F370C4225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DF9B31D-44D7-9B44-A168-18EC5383B8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FEE1A-E0E5-C245-AA5B-2BFF5A1447B0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10F506-F8A5-8A4C-A5F1-7371A36C09CF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3665F0-BFB4-0C48-8E05-AF7FF01A9E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27216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% Text &amp; Image -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3F281619-5F2B-D944-B4D7-B895CC5DD180}"/>
              </a:ext>
            </a:extLst>
          </p:cNvPr>
          <p:cNvSpPr/>
          <p:nvPr userDrawn="1"/>
        </p:nvSpPr>
        <p:spPr>
          <a:xfrm rot="10800000" flipH="1">
            <a:off x="152400" y="152400"/>
            <a:ext cx="11887200" cy="6553200"/>
          </a:xfrm>
          <a:prstGeom prst="snip1Rect">
            <a:avLst>
              <a:gd name="adj" fmla="val 111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512C7F3-921E-5943-B7A3-FDC273EE868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52398"/>
            <a:ext cx="5943600" cy="655320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2F62B6D-D909-8D40-BA70-E256129897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5326" y="776954"/>
            <a:ext cx="5820674" cy="36933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buNone/>
              <a:defRPr lang="en-US" sz="2000" cap="all" spc="300" baseline="0" smtClean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1B6884B-8F8D-8143-9F16-FD9C65AB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5820674" cy="533992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lang="en-US" sz="3500" b="1" i="0" cap="all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AD8CF36-05A7-7249-8BE3-5106F4DD6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1219200"/>
            <a:ext cx="5829300" cy="5143500"/>
          </a:xfrm>
          <a:prstGeom prst="rect">
            <a:avLst/>
          </a:prstGeom>
        </p:spPr>
        <p:txBody>
          <a:bodyPr tIns="182880" bIns="182880" anchor="t"/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 b="0" i="0">
                <a:solidFill>
                  <a:schemeClr val="bg1"/>
                </a:solidFill>
                <a:latin typeface="+mn-lt"/>
              </a:defRPr>
            </a:lvl1pPr>
            <a:lvl2pPr marL="7429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2pPr>
            <a:lvl3pPr marL="12001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3pPr>
            <a:lvl4pPr marL="16573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4pPr>
            <a:lvl5pPr marL="2114550" indent="-285750">
              <a:lnSpc>
                <a:spcPct val="114000"/>
              </a:lnSpc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body copy</a:t>
            </a:r>
          </a:p>
          <a:p>
            <a:pPr lvl="1"/>
            <a:r>
              <a:rPr lang="en-US"/>
              <a:t>Level 2</a:t>
            </a:r>
          </a:p>
          <a:p>
            <a:pPr lvl="2"/>
            <a:r>
              <a:rPr lang="en-US"/>
              <a:t>Level 3</a:t>
            </a:r>
          </a:p>
          <a:p>
            <a:pPr lvl="3"/>
            <a:r>
              <a:rPr lang="en-US"/>
              <a:t>Level 4</a:t>
            </a:r>
          </a:p>
          <a:p>
            <a:pPr lvl="4"/>
            <a:r>
              <a:rPr lang="en-US"/>
              <a:t>Level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EB737A-2BCF-7544-A548-D8A9E3F53244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2BBD38-26E1-E047-8273-982B24D22889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573794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(Light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B7924F-16CA-AE41-83B5-30C00A483C36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16CCF-4704-F742-84F8-D955B5394BD1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D77422-3019-AD4E-BEEC-17907560F9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FC339040-B1E6-E647-BE47-9072082839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42444313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(Dark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DD5986-2EBE-0248-8475-062C139544A5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2A95D-9DAE-6547-873C-24C2FF0C4E63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AF658D-F060-CD4F-87E7-8DCF8D9A4A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3DB94707-56CB-274F-9509-5BCCABBF40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576397204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&amp; title (Light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D33-6DBD-0D4F-AA00-D9D210189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165" y="1512903"/>
            <a:ext cx="9639670" cy="38321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000" b="1" i="0" cap="all" baseline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C5C68-392F-B743-90A8-016FA86C2255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B3CB7-5CFA-3E4B-B08A-F3CCBCCF62E3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9A367C-4DDA-4142-AFA3-AB5A4B553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196A210-9F96-4641-90B3-393120018B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15453267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mage">
    <p:bg>
      <p:bgPr>
        <a:blipFill dpi="0" rotWithShape="1">
          <a:blip r:embed="rId2">
            <a:lum/>
          </a:blip>
          <a:srcRect/>
          <a:stretch>
            <a:fillRect l="17000" t="-17000" r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AD49CC5-3AB0-B949-ABC2-437B3575E776}"/>
              </a:ext>
            </a:extLst>
          </p:cNvPr>
          <p:cNvGrpSpPr/>
          <p:nvPr userDrawn="1"/>
        </p:nvGrpSpPr>
        <p:grpSpPr>
          <a:xfrm>
            <a:off x="-6349" y="0"/>
            <a:ext cx="12198349" cy="6858000"/>
            <a:chOff x="0" y="-4"/>
            <a:chExt cx="12198357" cy="6858004"/>
          </a:xfrm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5A59544B-9B48-B544-866A-537AB4FF0D4D}"/>
                </a:ext>
              </a:extLst>
            </p:cNvPr>
            <p:cNvSpPr/>
            <p:nvPr userDrawn="1"/>
          </p:nvSpPr>
          <p:spPr>
            <a:xfrm rot="10800000">
              <a:off x="8378180" y="-4"/>
              <a:ext cx="3820177" cy="382017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DDAF57-8F98-4547-8769-09BF0C5764EE}"/>
                </a:ext>
              </a:extLst>
            </p:cNvPr>
            <p:cNvSpPr/>
            <p:nvPr userDrawn="1"/>
          </p:nvSpPr>
          <p:spPr>
            <a:xfrm>
              <a:off x="0" y="-1"/>
              <a:ext cx="5686003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0">
                <a:latin typeface="Calibri Bold"/>
              </a:endParaRPr>
            </a:p>
          </p:txBody>
        </p:sp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262B6018-56BF-8046-B0D3-D9558A654107}"/>
                </a:ext>
              </a:extLst>
            </p:cNvPr>
            <p:cNvSpPr>
              <a:spLocks/>
            </p:cNvSpPr>
            <p:nvPr userDrawn="1"/>
          </p:nvSpPr>
          <p:spPr>
            <a:xfrm rot="16200000" flipV="1">
              <a:off x="8419880" y="3959703"/>
              <a:ext cx="2898297" cy="289829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0">
                  <a:latin typeface="Calibri Bold"/>
                </a:rPr>
                <a:t>`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9EAF7F5-B0AF-F546-ABDC-73390D530A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7968" y="286799"/>
            <a:ext cx="1371600" cy="250324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642F21C-2AE6-5842-ADA9-31EB3CF751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5326" y="4570126"/>
            <a:ext cx="5210647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 cap="all" spc="3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SECONDARY TITLE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17A298B5-6CA6-2149-B33A-735D5B43B5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471596"/>
            <a:ext cx="5210647" cy="19605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70000"/>
              </a:lnSpc>
              <a:defRPr sz="6600" b="1" i="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B4C6E7-9B1C-D447-A7C2-AACFF585D831}"/>
              </a:ext>
            </a:extLst>
          </p:cNvPr>
          <p:cNvSpPr txBox="1"/>
          <p:nvPr userDrawn="1"/>
        </p:nvSpPr>
        <p:spPr>
          <a:xfrm>
            <a:off x="275326" y="6450636"/>
            <a:ext cx="246529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5522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&amp; title (Dark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D33-6DBD-0D4F-AA00-D9D210189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165" y="1512903"/>
            <a:ext cx="9639670" cy="383219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 cap="all" baseline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E47670-FC1A-7F41-B42D-F2C9BC8E047F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0FCE1-58DA-D242-8CBD-D5C6A7012F21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8AE71F-09C7-1441-9CC9-FAB45D91A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AADDB6D-EBB5-D34C-9C72-ADD2A1E63E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516568448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, title &amp; text (Light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EED330-8810-D449-82B9-A421634AEB10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350D01-93D9-7F4E-8850-B61C6372FBB3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5F3841-A2C6-9340-A534-D896BDF57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502EAF0-80A3-FE42-BBC9-526B4D980F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165" y="936285"/>
            <a:ext cx="9639670" cy="30539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 cap="all" baseline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35A3360-AAD5-8C49-A8AC-565921DB11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6163" y="3990203"/>
            <a:ext cx="9639671" cy="168416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1" i="0">
                <a:solidFill>
                  <a:schemeClr val="bg1"/>
                </a:solidFill>
                <a:latin typeface="Calibri Bold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6DB61A97-0941-B248-908F-09B82155AD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680771885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, title &amp; text (Dark branding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9D33-6DBD-0D4F-AA00-D9D210189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165" y="936285"/>
            <a:ext cx="9639670" cy="305391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8000" b="1" i="0" cap="all" baseline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CLICK TO EDIT MASTER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C21EB05-9992-B846-A79F-96FDEA1CD1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76163" y="3990203"/>
            <a:ext cx="9639671" cy="168416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 b="1" i="0">
                <a:solidFill>
                  <a:schemeClr val="tx1"/>
                </a:solidFill>
                <a:latin typeface="Calibri Bold"/>
              </a:defRPr>
            </a:lvl1pPr>
            <a:lvl2pPr marL="4572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2pPr>
            <a:lvl3pPr marL="9144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3pPr>
            <a:lvl4pPr marL="13716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4pPr>
            <a:lvl5pPr marL="1828800" indent="0">
              <a:lnSpc>
                <a:spcPct val="114000"/>
              </a:lnSpc>
              <a:buClr>
                <a:schemeClr val="accent4"/>
              </a:buClr>
              <a:buSzPct val="50000"/>
              <a:buFont typeface="PingFang SC Regular" panose="020B0400000000000000" pitchFamily="34" charset="-122"/>
              <a:buNone/>
              <a:defRPr sz="1600"/>
            </a:lvl5pPr>
          </a:lstStyle>
          <a:p>
            <a:pPr lvl="0"/>
            <a:r>
              <a:rPr lang="en-US"/>
              <a:t>Click to edit body copy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294A8-E875-B243-9EF3-D1832FDE73C3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305EB-0F2C-9C4C-9238-887DA1B158F1}"/>
              </a:ext>
            </a:extLst>
          </p:cNvPr>
          <p:cNvSpPr txBox="1"/>
          <p:nvPr userDrawn="1"/>
        </p:nvSpPr>
        <p:spPr>
          <a:xfrm>
            <a:off x="266700" y="6413505"/>
            <a:ext cx="498824" cy="274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tx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437078-E8D8-6C40-A2A1-6480BC5AF8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C0E4560-EE11-E841-8E9E-CE3C6628E0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285564302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6B538-4E2F-2248-A06E-064D4DEF33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0CBFFF-52F0-B040-97CC-B448F59D143E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9A51F9-A039-F04C-A1A8-89650556710F}"/>
              </a:ext>
            </a:extLst>
          </p:cNvPr>
          <p:cNvSpPr txBox="1"/>
          <p:nvPr userDrawn="1"/>
        </p:nvSpPr>
        <p:spPr>
          <a:xfrm>
            <a:off x="2460810" y="2688211"/>
            <a:ext cx="7270377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b="1" i="0">
                <a:solidFill>
                  <a:schemeClr val="bg1"/>
                </a:solidFill>
                <a:latin typeface="Calibri Bold"/>
              </a:rPr>
              <a:t>THANK YOU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5543BF1-BB69-A543-A3F8-4FFF18AF237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9106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C15829-F65A-1442-8090-FF26FF8DA7E6}"/>
              </a:ext>
            </a:extLst>
          </p:cNvPr>
          <p:cNvSpPr txBox="1"/>
          <p:nvPr userDrawn="1"/>
        </p:nvSpPr>
        <p:spPr>
          <a:xfrm>
            <a:off x="2460810" y="2688211"/>
            <a:ext cx="7270377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b="1" i="0">
                <a:solidFill>
                  <a:schemeClr val="bg1"/>
                </a:solidFill>
                <a:latin typeface="Calibri Bold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575387-537E-0942-9422-2AD78C10B1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DE76D9-3439-3F4C-81F1-BDB7CEA593F4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E995AE2-543B-1E47-B97E-98CBFBDBB5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3256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Dark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4B3321-052C-7B4E-9618-0CA2542197BA}"/>
              </a:ext>
            </a:extLst>
          </p:cNvPr>
          <p:cNvSpPr txBox="1"/>
          <p:nvPr userDrawn="1"/>
        </p:nvSpPr>
        <p:spPr>
          <a:xfrm>
            <a:off x="2460810" y="2688211"/>
            <a:ext cx="7270377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b="1" i="0">
                <a:solidFill>
                  <a:schemeClr val="bg1"/>
                </a:solidFill>
                <a:latin typeface="Calibri Bold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9C22C-F719-0844-BB27-50816B4CB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2E2CC1-A3CC-3742-BCEE-4807AFB54EBA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7B7DA53-C2CA-A446-BC4E-95675297418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1018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26B363-A20D-6243-8661-C8F46C1FA2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517" y="4969020"/>
            <a:ext cx="1535621" cy="197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7111B1-FAB0-DF49-886A-4C4FD02F1302}"/>
              </a:ext>
            </a:extLst>
          </p:cNvPr>
          <p:cNvSpPr txBox="1"/>
          <p:nvPr userDrawn="1"/>
        </p:nvSpPr>
        <p:spPr>
          <a:xfrm>
            <a:off x="2460810" y="2688211"/>
            <a:ext cx="7270377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0" b="1" i="0">
                <a:solidFill>
                  <a:schemeClr val="tx1"/>
                </a:solidFill>
                <a:latin typeface="Calibri Bold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E96A1F-09B0-7840-BEC8-47A0BB6024C2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42FCF62-BE4C-7042-9BCF-DDE43FACA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97677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hank you -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63A63AEB-6CC4-544A-B12E-3E89B0F61A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109" y="2548053"/>
            <a:ext cx="9637776" cy="17618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9000" b="1" i="0" cap="all" baseline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INSERT THANK YOU MESSAGE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0D2424-6DB5-7247-BE5A-8EA51B952A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23A193-23E2-AA49-A030-3365DCDBBA6F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053155DF-9C7D-AD49-9302-C4B54EEA53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417415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hank you - 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4D5C5D-3203-1C4E-92F8-1E81B941B2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7E8BE-A30C-EF46-AD3E-F2F1B6940857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C822B3C8-492B-9C4E-99D8-7E34D25DE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109" y="2548053"/>
            <a:ext cx="9637776" cy="17618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9000" b="1" i="0" cap="all" baseline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INSERT THANK YOU MESSAGE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5BE1881-1B90-1942-8D0E-CDFABAC2CBD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9916882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hank you - Dark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C880D-4D0B-0949-BD15-5D138F22F6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6424" y="4975031"/>
            <a:ext cx="1543714" cy="198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75CF99-7F66-1746-8EC9-36198F744D5E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C753C862-E91F-6247-B7D9-08421C1B80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109" y="2548053"/>
            <a:ext cx="9637776" cy="17618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9000" b="1" i="0" cap="all" baseline="0">
                <a:solidFill>
                  <a:schemeClr val="bg1"/>
                </a:solidFill>
                <a:latin typeface="Calibri Bold"/>
              </a:defRPr>
            </a:lvl1pPr>
          </a:lstStyle>
          <a:p>
            <a:r>
              <a:rPr lang="en-US"/>
              <a:t>INSERT THANK YOU MESSAGE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93554C76-2F6C-7043-BEA0-070A4ECD33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27070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Rectangle 3">
            <a:extLst>
              <a:ext uri="{FF2B5EF4-FFF2-40B4-BE49-F238E27FC236}">
                <a16:creationId xmlns:a16="http://schemas.microsoft.com/office/drawing/2014/main" id="{B77608A7-34DD-BC4F-8767-8E0E976EDB6C}"/>
              </a:ext>
            </a:extLst>
          </p:cNvPr>
          <p:cNvSpPr/>
          <p:nvPr userDrawn="1"/>
        </p:nvSpPr>
        <p:spPr>
          <a:xfrm rot="10800000">
            <a:off x="5700355" y="0"/>
            <a:ext cx="6477128" cy="6858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75006-C92D-2D42-9389-E0BB04F1C9DF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B13E8-007D-C24F-B1D2-BD625958CEB4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FF8992-0695-DC45-8C3E-A3FF4C558A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689521-4914-884E-8C2C-9D7E605FF02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58740" y="603504"/>
            <a:ext cx="6566560" cy="5650992"/>
          </a:xfrm>
          <a:prstGeom prst="rect">
            <a:avLst/>
          </a:prstGeom>
        </p:spPr>
        <p:txBody>
          <a:bodyPr anchor="ctr"/>
          <a:lstStyle>
            <a:lvl1pPr marL="346075" indent="-346075"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35000" indent="-292100">
              <a:buClr>
                <a:schemeClr val="tx2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2pPr>
            <a:lvl3pPr marL="917575" indent="-282575">
              <a:buClr>
                <a:schemeClr val="tx2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3pPr>
            <a:lvl4pPr marL="1200150" indent="-282575">
              <a:buClr>
                <a:schemeClr val="tx2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4pPr>
            <a:lvl5pPr marL="1543050" indent="-342900">
              <a:buClr>
                <a:schemeClr val="tx2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agenda item</a:t>
            </a:r>
          </a:p>
          <a:p>
            <a:pPr lvl="1"/>
            <a:r>
              <a:rPr lang="en-US"/>
              <a:t>Edit agenda item</a:t>
            </a:r>
          </a:p>
          <a:p>
            <a:pPr lvl="2"/>
            <a:r>
              <a:rPr lang="en-US"/>
              <a:t>Edit agenda item</a:t>
            </a:r>
          </a:p>
          <a:p>
            <a:pPr lvl="3"/>
            <a:r>
              <a:rPr lang="en-US"/>
              <a:t>Edit agenda item</a:t>
            </a:r>
          </a:p>
          <a:p>
            <a:pPr lvl="4"/>
            <a:r>
              <a:rPr lang="en-US"/>
              <a:t>Edit agenda item</a:t>
            </a:r>
          </a:p>
          <a:p>
            <a:pPr lvl="3"/>
            <a:endParaRPr lang="en-US"/>
          </a:p>
          <a:p>
            <a:pPr lvl="1"/>
            <a:endParaRPr lang="en-US"/>
          </a:p>
          <a:p>
            <a:pPr lvl="0"/>
            <a:endParaRPr lang="en-US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D22CC310-F4D8-E641-875D-60446063A6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379735"/>
            <a:ext cx="4831230" cy="209853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80000"/>
              </a:lnSpc>
              <a:defRPr sz="4000" b="1" i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INSERT AGENDA TITLE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1CEBAE60-C591-254D-AC85-FCE304CD786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4005401600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Thank you -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082BBA-EA01-344F-832C-8CFCAE1A11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517" y="4969020"/>
            <a:ext cx="1535621" cy="197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0B4D86-9C43-404B-B223-FAC7B5E4C4D5}"/>
              </a:ext>
            </a:extLst>
          </p:cNvPr>
          <p:cNvSpPr txBox="1"/>
          <p:nvPr userDrawn="1"/>
        </p:nvSpPr>
        <p:spPr>
          <a:xfrm>
            <a:off x="4860839" y="6438920"/>
            <a:ext cx="2470317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tx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89FDC86-214D-2944-A1F9-5AD87158F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7109" y="2548053"/>
            <a:ext cx="9637776" cy="176189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70000"/>
              </a:lnSpc>
              <a:defRPr sz="9000" b="1" i="0" cap="all" baseline="0">
                <a:solidFill>
                  <a:schemeClr val="tx1"/>
                </a:solidFill>
                <a:latin typeface="Calibri Bold"/>
              </a:defRPr>
            </a:lvl1pPr>
          </a:lstStyle>
          <a:p>
            <a:r>
              <a:rPr lang="en-US"/>
              <a:t>INSERT THANK YOU MESSAGE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7B79A8EA-EB10-4641-AA01-15AB9D48AB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64076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4111828" y="2043451"/>
            <a:ext cx="7042121" cy="610779"/>
          </a:xfrm>
        </p:spPr>
        <p:txBody>
          <a:bodyPr rIns="0" bIns="0" anchor="b">
            <a:normAutofit/>
          </a:bodyPr>
          <a:lstStyle>
            <a:lvl1pPr algn="r">
              <a:lnSpc>
                <a:spcPts val="5333"/>
              </a:lnSpc>
              <a:defRPr sz="4000" b="1" cap="all">
                <a:solidFill>
                  <a:srgbClr val="B95128"/>
                </a:solidFill>
              </a:defRPr>
            </a:lvl1pPr>
          </a:lstStyle>
          <a:p>
            <a:r>
              <a:rPr lang="fr-FR"/>
              <a:t>Titre de la session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 flipH="1">
            <a:off x="11153950" y="3835020"/>
            <a:ext cx="1" cy="0"/>
          </a:xfrm>
          <a:prstGeom prst="line">
            <a:avLst/>
          </a:prstGeom>
          <a:ln w="12700">
            <a:solidFill>
              <a:srgbClr val="E102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298027" cy="6858000"/>
          </a:xfrm>
          <a:prstGeom prst="rect">
            <a:avLst/>
          </a:prstGeom>
          <a:solidFill>
            <a:srgbClr val="E403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</a:endParaRP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4025955" y="3507035"/>
            <a:ext cx="7127995" cy="368928"/>
          </a:xfrm>
        </p:spPr>
        <p:txBody>
          <a:bodyPr rIns="0">
            <a:normAutofit/>
          </a:bodyPr>
          <a:lstStyle>
            <a:lvl1pPr marL="0" indent="0" algn="r">
              <a:buNone/>
              <a:defRPr sz="2667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/>
              <a:t>Nom de l’intervenant</a:t>
            </a:r>
          </a:p>
          <a:p>
            <a:pPr lvl="0"/>
            <a:endParaRPr lang="fr-FR"/>
          </a:p>
        </p:txBody>
      </p:sp>
      <p:sp>
        <p:nvSpPr>
          <p:cNvPr id="13" name="Titre 1"/>
          <p:cNvSpPr txBox="1">
            <a:spLocks/>
          </p:cNvSpPr>
          <p:nvPr userDrawn="1"/>
        </p:nvSpPr>
        <p:spPr>
          <a:xfrm>
            <a:off x="4111829" y="2763219"/>
            <a:ext cx="7042121" cy="610779"/>
          </a:xfrm>
          <a:prstGeom prst="rect">
            <a:avLst/>
          </a:prstGeom>
        </p:spPr>
        <p:txBody>
          <a:bodyPr vert="horz" lIns="121920" tIns="60960" rIns="0" bIns="0" rtlCol="0" anchor="b">
            <a:noAutofit/>
          </a:bodyPr>
          <a:lstStyle>
            <a:lvl1pPr marL="12700" indent="0" algn="r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tabLst/>
              <a:defRPr lang="fr-FR" sz="3000" b="1" kern="1200" cap="all" spc="24">
                <a:solidFill>
                  <a:srgbClr val="E4032E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667">
                <a:solidFill>
                  <a:schemeClr val="tx1">
                    <a:lumMod val="65000"/>
                    <a:lumOff val="35000"/>
                  </a:schemeClr>
                </a:solidFill>
              </a:rPr>
              <a:t>E&amp;P Review 2019</a:t>
            </a:r>
            <a:endParaRPr lang="en-US" sz="2667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11" hasCustomPrompt="1"/>
          </p:nvPr>
        </p:nvSpPr>
        <p:spPr>
          <a:xfrm>
            <a:off x="4025955" y="4078933"/>
            <a:ext cx="7127995" cy="368928"/>
          </a:xfrm>
        </p:spPr>
        <p:txBody>
          <a:bodyPr rIns="0">
            <a:normAutofit/>
          </a:bodyPr>
          <a:lstStyle>
            <a:lvl1pPr marL="0" indent="0" algn="r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fr-FR"/>
              <a:t>Titre de l’intervenant</a:t>
            </a:r>
          </a:p>
          <a:p>
            <a:pPr lvl="0"/>
            <a:endParaRPr lang="fr-FR"/>
          </a:p>
        </p:txBody>
      </p:sp>
      <p:cxnSp>
        <p:nvCxnSpPr>
          <p:cNvPr id="24" name="Connecteur droit 23"/>
          <p:cNvCxnSpPr/>
          <p:nvPr userDrawn="1"/>
        </p:nvCxnSpPr>
        <p:spPr>
          <a:xfrm flipH="1">
            <a:off x="138062" y="3402912"/>
            <a:ext cx="11015889" cy="0"/>
          </a:xfrm>
          <a:prstGeom prst="line">
            <a:avLst/>
          </a:prstGeom>
          <a:ln w="12700">
            <a:solidFill>
              <a:srgbClr val="E102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 userDrawn="1"/>
        </p:nvSpPr>
        <p:spPr>
          <a:xfrm>
            <a:off x="1644502" y="2547245"/>
            <a:ext cx="1672857" cy="17161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</a:endParaRPr>
          </a:p>
        </p:txBody>
      </p:sp>
      <p:sp>
        <p:nvSpPr>
          <p:cNvPr id="11" name="Ellipse 10"/>
          <p:cNvSpPr/>
          <p:nvPr userDrawn="1"/>
        </p:nvSpPr>
        <p:spPr>
          <a:xfrm>
            <a:off x="1743739" y="2635886"/>
            <a:ext cx="1573620" cy="1586231"/>
          </a:xfrm>
          <a:prstGeom prst="ellipse">
            <a:avLst/>
          </a:prstGeom>
          <a:noFill/>
          <a:ln>
            <a:solidFill>
              <a:srgbClr val="E403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latin typeface="Arial" panose="020B0604020202020204" pitchFamily="34" charset="0"/>
            </a:endParaRPr>
          </a:p>
        </p:txBody>
      </p:sp>
      <p:grpSp>
        <p:nvGrpSpPr>
          <p:cNvPr id="25" name="Group 5"/>
          <p:cNvGrpSpPr>
            <a:grpSpLocks noChangeAspect="1"/>
          </p:cNvGrpSpPr>
          <p:nvPr userDrawn="1"/>
        </p:nvGrpSpPr>
        <p:grpSpPr bwMode="auto">
          <a:xfrm>
            <a:off x="1955840" y="2811864"/>
            <a:ext cx="1105832" cy="1182096"/>
            <a:chOff x="2282" y="832"/>
            <a:chExt cx="812" cy="868"/>
          </a:xfrm>
          <a:solidFill>
            <a:srgbClr val="E4032E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2282" y="1493"/>
              <a:ext cx="812" cy="207"/>
            </a:xfrm>
            <a:custGeom>
              <a:avLst/>
              <a:gdLst>
                <a:gd name="T0" fmla="*/ 0 w 812"/>
                <a:gd name="T1" fmla="*/ 94 h 207"/>
                <a:gd name="T2" fmla="*/ 160 w 812"/>
                <a:gd name="T3" fmla="*/ 94 h 207"/>
                <a:gd name="T4" fmla="*/ 212 w 812"/>
                <a:gd name="T5" fmla="*/ 207 h 207"/>
                <a:gd name="T6" fmla="*/ 611 w 812"/>
                <a:gd name="T7" fmla="*/ 207 h 207"/>
                <a:gd name="T8" fmla="*/ 656 w 812"/>
                <a:gd name="T9" fmla="*/ 94 h 207"/>
                <a:gd name="T10" fmla="*/ 812 w 812"/>
                <a:gd name="T11" fmla="*/ 94 h 207"/>
                <a:gd name="T12" fmla="*/ 812 w 812"/>
                <a:gd name="T13" fmla="*/ 0 h 207"/>
                <a:gd name="T14" fmla="*/ 0 w 812"/>
                <a:gd name="T15" fmla="*/ 0 h 207"/>
                <a:gd name="T16" fmla="*/ 0 w 812"/>
                <a:gd name="T17" fmla="*/ 9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2" h="207">
                  <a:moveTo>
                    <a:pt x="0" y="94"/>
                  </a:moveTo>
                  <a:lnTo>
                    <a:pt x="160" y="94"/>
                  </a:lnTo>
                  <a:lnTo>
                    <a:pt x="212" y="207"/>
                  </a:lnTo>
                  <a:lnTo>
                    <a:pt x="611" y="207"/>
                  </a:lnTo>
                  <a:lnTo>
                    <a:pt x="656" y="94"/>
                  </a:lnTo>
                  <a:lnTo>
                    <a:pt x="812" y="94"/>
                  </a:lnTo>
                  <a:lnTo>
                    <a:pt x="812" y="0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2433" y="1120"/>
              <a:ext cx="512" cy="354"/>
            </a:xfrm>
            <a:custGeom>
              <a:avLst/>
              <a:gdLst>
                <a:gd name="T0" fmla="*/ 46 w 217"/>
                <a:gd name="T1" fmla="*/ 93 h 150"/>
                <a:gd name="T2" fmla="*/ 53 w 217"/>
                <a:gd name="T3" fmla="*/ 80 h 150"/>
                <a:gd name="T4" fmla="*/ 65 w 217"/>
                <a:gd name="T5" fmla="*/ 77 h 150"/>
                <a:gd name="T6" fmla="*/ 80 w 217"/>
                <a:gd name="T7" fmla="*/ 84 h 150"/>
                <a:gd name="T8" fmla="*/ 76 w 217"/>
                <a:gd name="T9" fmla="*/ 111 h 150"/>
                <a:gd name="T10" fmla="*/ 73 w 217"/>
                <a:gd name="T11" fmla="*/ 113 h 150"/>
                <a:gd name="T12" fmla="*/ 73 w 217"/>
                <a:gd name="T13" fmla="*/ 113 h 150"/>
                <a:gd name="T14" fmla="*/ 71 w 217"/>
                <a:gd name="T15" fmla="*/ 116 h 150"/>
                <a:gd name="T16" fmla="*/ 57 w 217"/>
                <a:gd name="T17" fmla="*/ 147 h 150"/>
                <a:gd name="T18" fmla="*/ 46 w 217"/>
                <a:gd name="T19" fmla="*/ 147 h 150"/>
                <a:gd name="T20" fmla="*/ 46 w 217"/>
                <a:gd name="T21" fmla="*/ 144 h 150"/>
                <a:gd name="T22" fmla="*/ 50 w 217"/>
                <a:gd name="T23" fmla="*/ 108 h 150"/>
                <a:gd name="T24" fmla="*/ 49 w 217"/>
                <a:gd name="T25" fmla="*/ 107 h 150"/>
                <a:gd name="T26" fmla="*/ 46 w 217"/>
                <a:gd name="T27" fmla="*/ 93 h 150"/>
                <a:gd name="T28" fmla="*/ 93 w 217"/>
                <a:gd name="T29" fmla="*/ 83 h 150"/>
                <a:gd name="T30" fmla="*/ 108 w 217"/>
                <a:gd name="T31" fmla="*/ 76 h 150"/>
                <a:gd name="T32" fmla="*/ 120 w 217"/>
                <a:gd name="T33" fmla="*/ 80 h 150"/>
                <a:gd name="T34" fmla="*/ 123 w 217"/>
                <a:gd name="T35" fmla="*/ 107 h 150"/>
                <a:gd name="T36" fmla="*/ 120 w 217"/>
                <a:gd name="T37" fmla="*/ 110 h 150"/>
                <a:gd name="T38" fmla="*/ 120 w 217"/>
                <a:gd name="T39" fmla="*/ 113 h 150"/>
                <a:gd name="T40" fmla="*/ 115 w 217"/>
                <a:gd name="T41" fmla="*/ 145 h 150"/>
                <a:gd name="T42" fmla="*/ 103 w 217"/>
                <a:gd name="T43" fmla="*/ 145 h 150"/>
                <a:gd name="T44" fmla="*/ 102 w 217"/>
                <a:gd name="T45" fmla="*/ 143 h 150"/>
                <a:gd name="T46" fmla="*/ 97 w 217"/>
                <a:gd name="T47" fmla="*/ 111 h 150"/>
                <a:gd name="T48" fmla="*/ 96 w 217"/>
                <a:gd name="T49" fmla="*/ 110 h 150"/>
                <a:gd name="T50" fmla="*/ 89 w 217"/>
                <a:gd name="T51" fmla="*/ 97 h 150"/>
                <a:gd name="T52" fmla="*/ 93 w 217"/>
                <a:gd name="T53" fmla="*/ 83 h 150"/>
                <a:gd name="T54" fmla="*/ 14 w 217"/>
                <a:gd name="T55" fmla="*/ 114 h 150"/>
                <a:gd name="T56" fmla="*/ 13 w 217"/>
                <a:gd name="T57" fmla="*/ 114 h 150"/>
                <a:gd name="T58" fmla="*/ 11 w 217"/>
                <a:gd name="T59" fmla="*/ 116 h 150"/>
                <a:gd name="T60" fmla="*/ 0 w 217"/>
                <a:gd name="T61" fmla="*/ 127 h 150"/>
                <a:gd name="T62" fmla="*/ 0 w 217"/>
                <a:gd name="T63" fmla="*/ 150 h 150"/>
                <a:gd name="T64" fmla="*/ 217 w 217"/>
                <a:gd name="T65" fmla="*/ 150 h 150"/>
                <a:gd name="T66" fmla="*/ 217 w 217"/>
                <a:gd name="T67" fmla="*/ 136 h 150"/>
                <a:gd name="T68" fmla="*/ 196 w 217"/>
                <a:gd name="T69" fmla="*/ 116 h 150"/>
                <a:gd name="T70" fmla="*/ 196 w 217"/>
                <a:gd name="T71" fmla="*/ 116 h 150"/>
                <a:gd name="T72" fmla="*/ 177 w 217"/>
                <a:gd name="T73" fmla="*/ 97 h 150"/>
                <a:gd name="T74" fmla="*/ 196 w 217"/>
                <a:gd name="T75" fmla="*/ 78 h 150"/>
                <a:gd name="T76" fmla="*/ 215 w 217"/>
                <a:gd name="T77" fmla="*/ 97 h 150"/>
                <a:gd name="T78" fmla="*/ 215 w 217"/>
                <a:gd name="T79" fmla="*/ 100 h 150"/>
                <a:gd name="T80" fmla="*/ 217 w 217"/>
                <a:gd name="T81" fmla="*/ 104 h 150"/>
                <a:gd name="T82" fmla="*/ 217 w 217"/>
                <a:gd name="T83" fmla="*/ 104 h 150"/>
                <a:gd name="T84" fmla="*/ 217 w 217"/>
                <a:gd name="T85" fmla="*/ 86 h 150"/>
                <a:gd name="T86" fmla="*/ 108 w 217"/>
                <a:gd name="T87" fmla="*/ 0 h 150"/>
                <a:gd name="T88" fmla="*/ 1 w 217"/>
                <a:gd name="T89" fmla="*/ 81 h 150"/>
                <a:gd name="T90" fmla="*/ 14 w 217"/>
                <a:gd name="T91" fmla="*/ 76 h 150"/>
                <a:gd name="T92" fmla="*/ 33 w 217"/>
                <a:gd name="T93" fmla="*/ 95 h 150"/>
                <a:gd name="T94" fmla="*/ 14 w 217"/>
                <a:gd name="T9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150">
                  <a:moveTo>
                    <a:pt x="46" y="93"/>
                  </a:moveTo>
                  <a:cubicBezTo>
                    <a:pt x="47" y="88"/>
                    <a:pt x="49" y="83"/>
                    <a:pt x="53" y="80"/>
                  </a:cubicBezTo>
                  <a:cubicBezTo>
                    <a:pt x="57" y="78"/>
                    <a:pt x="61" y="77"/>
                    <a:pt x="65" y="77"/>
                  </a:cubicBezTo>
                  <a:cubicBezTo>
                    <a:pt x="71" y="77"/>
                    <a:pt x="77" y="79"/>
                    <a:pt x="80" y="84"/>
                  </a:cubicBezTo>
                  <a:cubicBezTo>
                    <a:pt x="86" y="93"/>
                    <a:pt x="84" y="105"/>
                    <a:pt x="76" y="111"/>
                  </a:cubicBezTo>
                  <a:cubicBezTo>
                    <a:pt x="75" y="112"/>
                    <a:pt x="74" y="112"/>
                    <a:pt x="73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1" y="116"/>
                    <a:pt x="71" y="116"/>
                    <a:pt x="71" y="116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7"/>
                    <a:pt x="49" y="107"/>
                    <a:pt x="49" y="107"/>
                  </a:cubicBezTo>
                  <a:cubicBezTo>
                    <a:pt x="46" y="103"/>
                    <a:pt x="45" y="98"/>
                    <a:pt x="46" y="93"/>
                  </a:cubicBezTo>
                  <a:moveTo>
                    <a:pt x="93" y="83"/>
                  </a:moveTo>
                  <a:cubicBezTo>
                    <a:pt x="97" y="79"/>
                    <a:pt x="102" y="76"/>
                    <a:pt x="108" y="76"/>
                  </a:cubicBezTo>
                  <a:cubicBezTo>
                    <a:pt x="112" y="76"/>
                    <a:pt x="116" y="77"/>
                    <a:pt x="120" y="80"/>
                  </a:cubicBezTo>
                  <a:cubicBezTo>
                    <a:pt x="128" y="87"/>
                    <a:pt x="129" y="99"/>
                    <a:pt x="123" y="107"/>
                  </a:cubicBezTo>
                  <a:cubicBezTo>
                    <a:pt x="122" y="108"/>
                    <a:pt x="121" y="109"/>
                    <a:pt x="120" y="110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5" y="145"/>
                    <a:pt x="115" y="145"/>
                    <a:pt x="115" y="145"/>
                  </a:cubicBezTo>
                  <a:cubicBezTo>
                    <a:pt x="103" y="145"/>
                    <a:pt x="103" y="145"/>
                    <a:pt x="103" y="145"/>
                  </a:cubicBezTo>
                  <a:cubicBezTo>
                    <a:pt x="102" y="143"/>
                    <a:pt x="102" y="143"/>
                    <a:pt x="102" y="143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97" y="110"/>
                    <a:pt x="96" y="110"/>
                    <a:pt x="96" y="110"/>
                  </a:cubicBezTo>
                  <a:cubicBezTo>
                    <a:pt x="92" y="107"/>
                    <a:pt x="90" y="102"/>
                    <a:pt x="89" y="97"/>
                  </a:cubicBezTo>
                  <a:cubicBezTo>
                    <a:pt x="88" y="92"/>
                    <a:pt x="90" y="87"/>
                    <a:pt x="93" y="83"/>
                  </a:cubicBezTo>
                  <a:moveTo>
                    <a:pt x="14" y="114"/>
                  </a:moveTo>
                  <a:cubicBezTo>
                    <a:pt x="13" y="114"/>
                    <a:pt x="13" y="114"/>
                    <a:pt x="13" y="114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17" y="150"/>
                    <a:pt x="217" y="150"/>
                    <a:pt x="217" y="150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196" y="116"/>
                    <a:pt x="196" y="116"/>
                    <a:pt x="196" y="116"/>
                  </a:cubicBezTo>
                  <a:cubicBezTo>
                    <a:pt x="196" y="116"/>
                    <a:pt x="196" y="116"/>
                    <a:pt x="196" y="116"/>
                  </a:cubicBezTo>
                  <a:cubicBezTo>
                    <a:pt x="185" y="116"/>
                    <a:pt x="177" y="107"/>
                    <a:pt x="177" y="97"/>
                  </a:cubicBezTo>
                  <a:cubicBezTo>
                    <a:pt x="177" y="86"/>
                    <a:pt x="185" y="78"/>
                    <a:pt x="196" y="78"/>
                  </a:cubicBezTo>
                  <a:cubicBezTo>
                    <a:pt x="206" y="78"/>
                    <a:pt x="215" y="86"/>
                    <a:pt x="215" y="97"/>
                  </a:cubicBezTo>
                  <a:cubicBezTo>
                    <a:pt x="215" y="98"/>
                    <a:pt x="215" y="99"/>
                    <a:pt x="215" y="100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104"/>
                    <a:pt x="217" y="104"/>
                    <a:pt x="217" y="104"/>
                  </a:cubicBezTo>
                  <a:cubicBezTo>
                    <a:pt x="217" y="86"/>
                    <a:pt x="217" y="86"/>
                    <a:pt x="217" y="86"/>
                  </a:cubicBezTo>
                  <a:cubicBezTo>
                    <a:pt x="217" y="38"/>
                    <a:pt x="168" y="0"/>
                    <a:pt x="108" y="0"/>
                  </a:cubicBezTo>
                  <a:cubicBezTo>
                    <a:pt x="51" y="0"/>
                    <a:pt x="4" y="36"/>
                    <a:pt x="1" y="81"/>
                  </a:cubicBezTo>
                  <a:cubicBezTo>
                    <a:pt x="4" y="78"/>
                    <a:pt x="9" y="76"/>
                    <a:pt x="14" y="76"/>
                  </a:cubicBezTo>
                  <a:cubicBezTo>
                    <a:pt x="24" y="76"/>
                    <a:pt x="33" y="85"/>
                    <a:pt x="33" y="95"/>
                  </a:cubicBezTo>
                  <a:cubicBezTo>
                    <a:pt x="33" y="106"/>
                    <a:pt x="24" y="114"/>
                    <a:pt x="14" y="1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2379" y="1372"/>
              <a:ext cx="68" cy="78"/>
            </a:xfrm>
            <a:custGeom>
              <a:avLst/>
              <a:gdLst>
                <a:gd name="T0" fmla="*/ 18 w 29"/>
                <a:gd name="T1" fmla="*/ 0 h 33"/>
                <a:gd name="T2" fmla="*/ 0 w 29"/>
                <a:gd name="T3" fmla="*/ 31 h 33"/>
                <a:gd name="T4" fmla="*/ 3 w 29"/>
                <a:gd name="T5" fmla="*/ 33 h 33"/>
                <a:gd name="T6" fmla="*/ 29 w 29"/>
                <a:gd name="T7" fmla="*/ 8 h 33"/>
                <a:gd name="T8" fmla="*/ 18 w 29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3">
                  <a:moveTo>
                    <a:pt x="18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4" y="6"/>
                    <a:pt x="21" y="4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2430" y="1311"/>
              <a:ext cx="69" cy="68"/>
            </a:xfrm>
            <a:custGeom>
              <a:avLst/>
              <a:gdLst>
                <a:gd name="T0" fmla="*/ 15 w 29"/>
                <a:gd name="T1" fmla="*/ 0 h 29"/>
                <a:gd name="T2" fmla="*/ 0 w 29"/>
                <a:gd name="T3" fmla="*/ 14 h 29"/>
                <a:gd name="T4" fmla="*/ 1 w 29"/>
                <a:gd name="T5" fmla="*/ 17 h 29"/>
                <a:gd name="T6" fmla="*/ 1 w 29"/>
                <a:gd name="T7" fmla="*/ 17 h 29"/>
                <a:gd name="T8" fmla="*/ 1 w 29"/>
                <a:gd name="T9" fmla="*/ 18 h 29"/>
                <a:gd name="T10" fmla="*/ 2 w 29"/>
                <a:gd name="T11" fmla="*/ 22 h 29"/>
                <a:gd name="T12" fmla="*/ 13 w 29"/>
                <a:gd name="T13" fmla="*/ 28 h 29"/>
                <a:gd name="T14" fmla="*/ 13 w 29"/>
                <a:gd name="T15" fmla="*/ 28 h 29"/>
                <a:gd name="T16" fmla="*/ 13 w 29"/>
                <a:gd name="T17" fmla="*/ 28 h 29"/>
                <a:gd name="T18" fmla="*/ 14 w 29"/>
                <a:gd name="T19" fmla="*/ 28 h 29"/>
                <a:gd name="T20" fmla="*/ 15 w 29"/>
                <a:gd name="T21" fmla="*/ 29 h 29"/>
                <a:gd name="T22" fmla="*/ 29 w 29"/>
                <a:gd name="T23" fmla="*/ 14 h 29"/>
                <a:gd name="T24" fmla="*/ 15 w 29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9">
                  <a:moveTo>
                    <a:pt x="15" y="0"/>
                  </a:move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9"/>
                    <a:pt x="2" y="20"/>
                    <a:pt x="2" y="22"/>
                  </a:cubicBezTo>
                  <a:cubicBezTo>
                    <a:pt x="5" y="25"/>
                    <a:pt x="9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9"/>
                    <a:pt x="15" y="29"/>
                    <a:pt x="15" y="29"/>
                  </a:cubicBezTo>
                  <a:cubicBezTo>
                    <a:pt x="23" y="29"/>
                    <a:pt x="29" y="22"/>
                    <a:pt x="29" y="14"/>
                  </a:cubicBezTo>
                  <a:cubicBezTo>
                    <a:pt x="29" y="6"/>
                    <a:pt x="23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2915" y="1377"/>
              <a:ext cx="68" cy="78"/>
            </a:xfrm>
            <a:custGeom>
              <a:avLst/>
              <a:gdLst>
                <a:gd name="T0" fmla="*/ 29 w 29"/>
                <a:gd name="T1" fmla="*/ 30 h 33"/>
                <a:gd name="T2" fmla="*/ 10 w 29"/>
                <a:gd name="T3" fmla="*/ 0 h 33"/>
                <a:gd name="T4" fmla="*/ 0 w 29"/>
                <a:gd name="T5" fmla="*/ 8 h 33"/>
                <a:gd name="T6" fmla="*/ 26 w 29"/>
                <a:gd name="T7" fmla="*/ 33 h 33"/>
                <a:gd name="T8" fmla="*/ 29 w 29"/>
                <a:gd name="T9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3">
                  <a:moveTo>
                    <a:pt x="29" y="3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3"/>
                    <a:pt x="4" y="6"/>
                    <a:pt x="0" y="8"/>
                  </a:cubicBezTo>
                  <a:cubicBezTo>
                    <a:pt x="26" y="33"/>
                    <a:pt x="26" y="33"/>
                    <a:pt x="26" y="33"/>
                  </a:cubicBezTo>
                  <a:lnTo>
                    <a:pt x="29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2860" y="1313"/>
              <a:ext cx="69" cy="69"/>
            </a:xfrm>
            <a:custGeom>
              <a:avLst/>
              <a:gdLst>
                <a:gd name="T0" fmla="*/ 15 w 29"/>
                <a:gd name="T1" fmla="*/ 29 h 29"/>
                <a:gd name="T2" fmla="*/ 16 w 29"/>
                <a:gd name="T3" fmla="*/ 29 h 29"/>
                <a:gd name="T4" fmla="*/ 16 w 29"/>
                <a:gd name="T5" fmla="*/ 29 h 29"/>
                <a:gd name="T6" fmla="*/ 29 w 29"/>
                <a:gd name="T7" fmla="*/ 15 h 29"/>
                <a:gd name="T8" fmla="*/ 15 w 29"/>
                <a:gd name="T9" fmla="*/ 0 h 29"/>
                <a:gd name="T10" fmla="*/ 0 w 29"/>
                <a:gd name="T11" fmla="*/ 15 h 29"/>
                <a:gd name="T12" fmla="*/ 15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15" y="29"/>
                    <a:pt x="15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24" y="29"/>
                    <a:pt x="29" y="22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7" y="29"/>
                    <a:pt x="15" y="2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2674" y="1394"/>
              <a:ext cx="31" cy="56"/>
            </a:xfrm>
            <a:custGeom>
              <a:avLst/>
              <a:gdLst>
                <a:gd name="T0" fmla="*/ 0 w 13"/>
                <a:gd name="T1" fmla="*/ 0 h 24"/>
                <a:gd name="T2" fmla="*/ 5 w 13"/>
                <a:gd name="T3" fmla="*/ 24 h 24"/>
                <a:gd name="T4" fmla="*/ 9 w 13"/>
                <a:gd name="T5" fmla="*/ 24 h 24"/>
                <a:gd name="T6" fmla="*/ 13 w 13"/>
                <a:gd name="T7" fmla="*/ 0 h 24"/>
                <a:gd name="T8" fmla="*/ 0 w 1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4">
                  <a:moveTo>
                    <a:pt x="0" y="0"/>
                  </a:moveTo>
                  <a:cubicBezTo>
                    <a:pt x="5" y="24"/>
                    <a:pt x="5" y="24"/>
                    <a:pt x="5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1"/>
                    <a:pt x="5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2653" y="1311"/>
              <a:ext cx="70" cy="68"/>
            </a:xfrm>
            <a:custGeom>
              <a:avLst/>
              <a:gdLst>
                <a:gd name="T0" fmla="*/ 29 w 30"/>
                <a:gd name="T1" fmla="*/ 12 h 29"/>
                <a:gd name="T2" fmla="*/ 24 w 30"/>
                <a:gd name="T3" fmla="*/ 3 h 29"/>
                <a:gd name="T4" fmla="*/ 15 w 30"/>
                <a:gd name="T5" fmla="*/ 0 h 29"/>
                <a:gd name="T6" fmla="*/ 4 w 30"/>
                <a:gd name="T7" fmla="*/ 5 h 29"/>
                <a:gd name="T8" fmla="*/ 1 w 30"/>
                <a:gd name="T9" fmla="*/ 16 h 29"/>
                <a:gd name="T10" fmla="*/ 6 w 30"/>
                <a:gd name="T11" fmla="*/ 25 h 29"/>
                <a:gd name="T12" fmla="*/ 7 w 30"/>
                <a:gd name="T13" fmla="*/ 26 h 29"/>
                <a:gd name="T14" fmla="*/ 9 w 30"/>
                <a:gd name="T15" fmla="*/ 27 h 29"/>
                <a:gd name="T16" fmla="*/ 11 w 30"/>
                <a:gd name="T17" fmla="*/ 28 h 29"/>
                <a:gd name="T18" fmla="*/ 17 w 30"/>
                <a:gd name="T19" fmla="*/ 28 h 29"/>
                <a:gd name="T20" fmla="*/ 18 w 30"/>
                <a:gd name="T21" fmla="*/ 28 h 29"/>
                <a:gd name="T22" fmla="*/ 22 w 30"/>
                <a:gd name="T23" fmla="*/ 27 h 29"/>
                <a:gd name="T24" fmla="*/ 23 w 30"/>
                <a:gd name="T25" fmla="*/ 26 h 29"/>
                <a:gd name="T26" fmla="*/ 23 w 30"/>
                <a:gd name="T27" fmla="*/ 26 h 29"/>
                <a:gd name="T28" fmla="*/ 23 w 30"/>
                <a:gd name="T29" fmla="*/ 26 h 29"/>
                <a:gd name="T30" fmla="*/ 24 w 30"/>
                <a:gd name="T31" fmla="*/ 25 h 29"/>
                <a:gd name="T32" fmla="*/ 26 w 30"/>
                <a:gd name="T33" fmla="*/ 23 h 29"/>
                <a:gd name="T34" fmla="*/ 29 w 30"/>
                <a:gd name="T35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9">
                  <a:moveTo>
                    <a:pt x="29" y="12"/>
                  </a:moveTo>
                  <a:cubicBezTo>
                    <a:pt x="29" y="8"/>
                    <a:pt x="27" y="5"/>
                    <a:pt x="24" y="3"/>
                  </a:cubicBezTo>
                  <a:cubicBezTo>
                    <a:pt x="21" y="1"/>
                    <a:pt x="18" y="0"/>
                    <a:pt x="15" y="0"/>
                  </a:cubicBezTo>
                  <a:cubicBezTo>
                    <a:pt x="11" y="0"/>
                    <a:pt x="6" y="2"/>
                    <a:pt x="4" y="5"/>
                  </a:cubicBezTo>
                  <a:cubicBezTo>
                    <a:pt x="1" y="8"/>
                    <a:pt x="0" y="12"/>
                    <a:pt x="1" y="16"/>
                  </a:cubicBezTo>
                  <a:cubicBezTo>
                    <a:pt x="1" y="20"/>
                    <a:pt x="3" y="23"/>
                    <a:pt x="6" y="25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7"/>
                    <a:pt x="9" y="27"/>
                    <a:pt x="9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3" y="29"/>
                    <a:pt x="15" y="29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20" y="27"/>
                    <a:pt x="22" y="27"/>
                  </a:cubicBezTo>
                  <a:cubicBezTo>
                    <a:pt x="22" y="27"/>
                    <a:pt x="22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5"/>
                    <a:pt x="26" y="24"/>
                    <a:pt x="26" y="23"/>
                  </a:cubicBezTo>
                  <a:cubicBezTo>
                    <a:pt x="29" y="20"/>
                    <a:pt x="30" y="16"/>
                    <a:pt x="29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2553" y="1389"/>
              <a:ext cx="33" cy="68"/>
            </a:xfrm>
            <a:custGeom>
              <a:avLst/>
              <a:gdLst>
                <a:gd name="T0" fmla="*/ 8 w 14"/>
                <a:gd name="T1" fmla="*/ 3 h 29"/>
                <a:gd name="T2" fmla="*/ 3 w 14"/>
                <a:gd name="T3" fmla="*/ 0 h 29"/>
                <a:gd name="T4" fmla="*/ 0 w 14"/>
                <a:gd name="T5" fmla="*/ 29 h 29"/>
                <a:gd name="T6" fmla="*/ 3 w 14"/>
                <a:gd name="T7" fmla="*/ 29 h 29"/>
                <a:gd name="T8" fmla="*/ 14 w 14"/>
                <a:gd name="T9" fmla="*/ 3 h 29"/>
                <a:gd name="T10" fmla="*/ 8 w 14"/>
                <a:gd name="T1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9">
                  <a:moveTo>
                    <a:pt x="8" y="3"/>
                  </a:moveTo>
                  <a:cubicBezTo>
                    <a:pt x="6" y="2"/>
                    <a:pt x="4" y="1"/>
                    <a:pt x="3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0" y="3"/>
                    <a:pt x="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2546" y="1306"/>
              <a:ext cx="78" cy="73"/>
            </a:xfrm>
            <a:custGeom>
              <a:avLst/>
              <a:gdLst>
                <a:gd name="T0" fmla="*/ 28 w 33"/>
                <a:gd name="T1" fmla="*/ 8 h 31"/>
                <a:gd name="T2" fmla="*/ 8 w 33"/>
                <a:gd name="T3" fmla="*/ 5 h 31"/>
                <a:gd name="T4" fmla="*/ 5 w 33"/>
                <a:gd name="T5" fmla="*/ 25 h 31"/>
                <a:gd name="T6" fmla="*/ 6 w 33"/>
                <a:gd name="T7" fmla="*/ 26 h 31"/>
                <a:gd name="T8" fmla="*/ 9 w 33"/>
                <a:gd name="T9" fmla="*/ 29 h 31"/>
                <a:gd name="T10" fmla="*/ 10 w 33"/>
                <a:gd name="T11" fmla="*/ 30 h 31"/>
                <a:gd name="T12" fmla="*/ 12 w 33"/>
                <a:gd name="T13" fmla="*/ 30 h 31"/>
                <a:gd name="T14" fmla="*/ 12 w 33"/>
                <a:gd name="T15" fmla="*/ 30 h 31"/>
                <a:gd name="T16" fmla="*/ 12 w 33"/>
                <a:gd name="T17" fmla="*/ 30 h 31"/>
                <a:gd name="T18" fmla="*/ 13 w 33"/>
                <a:gd name="T19" fmla="*/ 31 h 31"/>
                <a:gd name="T20" fmla="*/ 15 w 33"/>
                <a:gd name="T21" fmla="*/ 31 h 31"/>
                <a:gd name="T22" fmla="*/ 16 w 33"/>
                <a:gd name="T23" fmla="*/ 31 h 31"/>
                <a:gd name="T24" fmla="*/ 17 w 33"/>
                <a:gd name="T25" fmla="*/ 31 h 31"/>
                <a:gd name="T26" fmla="*/ 22 w 33"/>
                <a:gd name="T27" fmla="*/ 30 h 31"/>
                <a:gd name="T28" fmla="*/ 25 w 33"/>
                <a:gd name="T29" fmla="*/ 28 h 31"/>
                <a:gd name="T30" fmla="*/ 28 w 33"/>
                <a:gd name="T31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" h="31">
                  <a:moveTo>
                    <a:pt x="28" y="8"/>
                  </a:moveTo>
                  <a:cubicBezTo>
                    <a:pt x="24" y="2"/>
                    <a:pt x="14" y="0"/>
                    <a:pt x="8" y="5"/>
                  </a:cubicBezTo>
                  <a:cubicBezTo>
                    <a:pt x="2" y="10"/>
                    <a:pt x="0" y="19"/>
                    <a:pt x="5" y="25"/>
                  </a:cubicBezTo>
                  <a:cubicBezTo>
                    <a:pt x="5" y="26"/>
                    <a:pt x="6" y="26"/>
                    <a:pt x="6" y="26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10" y="29"/>
                    <a:pt x="10" y="30"/>
                  </a:cubicBezTo>
                  <a:cubicBezTo>
                    <a:pt x="11" y="30"/>
                    <a:pt x="11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3" y="30"/>
                    <a:pt x="13" y="31"/>
                    <a:pt x="13" y="31"/>
                  </a:cubicBezTo>
                  <a:cubicBezTo>
                    <a:pt x="14" y="31"/>
                    <a:pt x="14" y="31"/>
                    <a:pt x="15" y="31"/>
                  </a:cubicBezTo>
                  <a:cubicBezTo>
                    <a:pt x="15" y="31"/>
                    <a:pt x="16" y="31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20" y="31"/>
                    <a:pt x="22" y="30"/>
                  </a:cubicBezTo>
                  <a:cubicBezTo>
                    <a:pt x="23" y="30"/>
                    <a:pt x="24" y="29"/>
                    <a:pt x="25" y="28"/>
                  </a:cubicBezTo>
                  <a:cubicBezTo>
                    <a:pt x="32" y="24"/>
                    <a:pt x="33" y="14"/>
                    <a:pt x="2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  <p:sp>
          <p:nvSpPr>
            <p:cNvPr id="36" name="Oval 16"/>
            <p:cNvSpPr>
              <a:spLocks noChangeArrowheads="1"/>
            </p:cNvSpPr>
            <p:nvPr/>
          </p:nvSpPr>
          <p:spPr bwMode="auto">
            <a:xfrm>
              <a:off x="2568" y="832"/>
              <a:ext cx="243" cy="25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fr-FR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73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/>
              <a:t>Cliquez pour modifier le style du titre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>
          <a:xfrm>
            <a:off x="609600" y="1125539"/>
            <a:ext cx="10958400" cy="5040311"/>
          </a:xfrm>
        </p:spPr>
        <p:txBody>
          <a:bodyPr/>
          <a:lstStyle>
            <a:lvl5pPr marL="1679958">
              <a:buNone/>
              <a:defRPr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</p:spTree>
    <p:extLst>
      <p:ext uri="{BB962C8B-B14F-4D97-AF65-F5344CB8AC3E}">
        <p14:creationId xmlns:p14="http://schemas.microsoft.com/office/powerpoint/2010/main" val="16046563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2493953"/>
            <a:ext cx="10363200" cy="1362075"/>
          </a:xfrm>
        </p:spPr>
        <p:txBody>
          <a:bodyPr anchor="ctr">
            <a:noAutofit/>
          </a:bodyPr>
          <a:lstStyle>
            <a:lvl1pPr algn="l">
              <a:defRPr sz="4267" b="1" cap="all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384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125539"/>
            <a:ext cx="5384800" cy="500062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 marL="1679958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125539"/>
            <a:ext cx="5384800" cy="500062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600"/>
            </a:lvl4pPr>
            <a:lvl5pPr marL="1679958">
              <a:buNone/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6211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ar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695600"/>
            <a:ext cx="10958400" cy="42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Graphique barres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23659" y="1418400"/>
            <a:ext cx="6144683" cy="420564"/>
          </a:xfrm>
        </p:spPr>
        <p:txBody>
          <a:bodyPr wrap="square" anchor="t" anchorCtr="1">
            <a:spAutoFit/>
          </a:bodyPr>
          <a:lstStyle>
            <a:lvl1pPr algn="ctr">
              <a:buNone/>
              <a:defRPr sz="2133"/>
            </a:lvl1pPr>
          </a:lstStyle>
          <a:p>
            <a:pPr lvl="0"/>
            <a:r>
              <a:rPr lang="fr-FR"/>
              <a:t>Titre graph type barres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021389"/>
            <a:ext cx="4237567" cy="215900"/>
          </a:xfrm>
        </p:spPr>
        <p:txBody>
          <a:bodyPr lIns="0">
            <a:noAutofit/>
          </a:bodyPr>
          <a:lstStyle>
            <a:lvl1pPr marL="0" indent="0">
              <a:buFont typeface="Arial" pitchFamily="34" charset="0"/>
              <a:buNone/>
              <a:defRPr sz="1200"/>
            </a:lvl1pPr>
            <a:lvl2pPr marL="0" indent="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fr-FR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329412673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Graphiques bar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972000"/>
            <a:ext cx="10958400" cy="24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Graphique barres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3" hasCustomPrompt="1"/>
          </p:nvPr>
        </p:nvSpPr>
        <p:spPr>
          <a:xfrm>
            <a:off x="609600" y="3510000"/>
            <a:ext cx="10958400" cy="2484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Graphique barres</a:t>
            </a:r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021389"/>
            <a:ext cx="4237567" cy="215900"/>
          </a:xfrm>
        </p:spPr>
        <p:txBody>
          <a:bodyPr lIns="0">
            <a:noAutofit/>
          </a:bodyPr>
          <a:lstStyle>
            <a:lvl1pPr marL="0" indent="0">
              <a:buFont typeface="Arial" pitchFamily="34" charset="0"/>
              <a:buNone/>
              <a:defRPr sz="1200"/>
            </a:lvl1pPr>
            <a:lvl2pPr marL="0" indent="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fr-FR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21639686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ann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767600"/>
            <a:ext cx="10958400" cy="424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Graphique anneau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>
          <a:xfrm>
            <a:off x="3023659" y="1418400"/>
            <a:ext cx="6144683" cy="420564"/>
          </a:xfrm>
        </p:spPr>
        <p:txBody>
          <a:bodyPr wrap="square" anchor="t" anchorCtr="1">
            <a:spAutoFit/>
          </a:bodyPr>
          <a:lstStyle>
            <a:lvl1pPr algn="ctr">
              <a:buNone/>
              <a:defRPr sz="2133"/>
            </a:lvl1pPr>
          </a:lstStyle>
          <a:p>
            <a:pPr lvl="0"/>
            <a:r>
              <a:rPr lang="fr-FR"/>
              <a:t>Titre graph type anneau</a:t>
            </a:r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021389"/>
            <a:ext cx="4237567" cy="215900"/>
          </a:xfrm>
        </p:spPr>
        <p:txBody>
          <a:bodyPr lIns="0">
            <a:noAutofit/>
          </a:bodyPr>
          <a:lstStyle>
            <a:lvl1pPr marL="0" indent="0">
              <a:buFont typeface="Arial" pitchFamily="34" charset="0"/>
              <a:buNone/>
              <a:defRPr sz="1200"/>
            </a:lvl1pPr>
            <a:lvl2pPr marL="0" indent="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fr-FR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3606208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125539"/>
            <a:ext cx="10957984" cy="4896000"/>
          </a:xfrm>
          <a:prstGeom prst="rect">
            <a:avLst/>
          </a:prstGeom>
        </p:spPr>
        <p:txBody>
          <a:bodyPr anchor="t" anchorCtr="0"/>
          <a:lstStyle>
            <a:lvl1pPr>
              <a:defRPr/>
            </a:lvl1pPr>
          </a:lstStyle>
          <a:p>
            <a:pPr lvl="0"/>
            <a:r>
              <a:rPr lang="fr-FR"/>
              <a:t>Tableau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2" y="6021389"/>
            <a:ext cx="4237567" cy="215900"/>
          </a:xfrm>
        </p:spPr>
        <p:txBody>
          <a:bodyPr lIns="0">
            <a:noAutofit/>
          </a:bodyPr>
          <a:lstStyle>
            <a:lvl1pPr marL="0" indent="0">
              <a:buFont typeface="Arial" pitchFamily="34" charset="0"/>
              <a:buNone/>
              <a:defRPr sz="1200"/>
            </a:lvl1pPr>
            <a:lvl2pPr marL="0" indent="0"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Font typeface="Arial" pitchFamily="34" charset="0"/>
              <a:buNone/>
              <a:defRPr/>
            </a:lvl5pPr>
          </a:lstStyle>
          <a:p>
            <a:pPr lvl="0"/>
            <a:r>
              <a:rPr lang="fr-FR"/>
              <a:t>Source</a:t>
            </a:r>
          </a:p>
        </p:txBody>
      </p:sp>
    </p:spTree>
    <p:extLst>
      <p:ext uri="{BB962C8B-B14F-4D97-AF65-F5344CB8AC3E}">
        <p14:creationId xmlns:p14="http://schemas.microsoft.com/office/powerpoint/2010/main" val="1096441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0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Lligh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F4B6271E-312C-4D42-A3A9-DCD7F4CF9FFA}"/>
              </a:ext>
            </a:extLst>
          </p:cNvPr>
          <p:cNvSpPr/>
          <p:nvPr userDrawn="1"/>
        </p:nvSpPr>
        <p:spPr>
          <a:xfrm rot="10800000">
            <a:off x="5700355" y="0"/>
            <a:ext cx="6477128" cy="6858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086FB526-0FB4-B643-BD02-A5828FBCEA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AD8A56A5-D0E7-5B4C-9519-BA041E44B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379735"/>
            <a:ext cx="4831230" cy="209853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80000"/>
              </a:lnSpc>
              <a:defRPr sz="4000" b="1" i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INSERT AGENDA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6F551F-4047-714E-B0BB-600200F683C6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69BAAB-800E-0747-9243-654BC1D2C874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0F5B60-C9DD-A644-A52E-BAD1AB5799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FA50C5-3DEB-1F42-BD29-360A0B9A418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58740" y="603504"/>
            <a:ext cx="6566560" cy="5650992"/>
          </a:xfrm>
          <a:prstGeom prst="rect">
            <a:avLst/>
          </a:prstGeom>
        </p:spPr>
        <p:txBody>
          <a:bodyPr anchor="ctr"/>
          <a:lstStyle>
            <a:lvl1pPr marL="346075" indent="-346075"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35000" indent="-292100">
              <a:buClr>
                <a:schemeClr val="accent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2pPr>
            <a:lvl3pPr marL="917575" indent="-282575">
              <a:buClr>
                <a:schemeClr val="accent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3pPr>
            <a:lvl4pPr marL="1200150" indent="-282575">
              <a:buClr>
                <a:schemeClr val="accent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4pPr>
            <a:lvl5pPr marL="1543050" indent="-342900">
              <a:buClr>
                <a:schemeClr val="accent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agenda item</a:t>
            </a:r>
          </a:p>
          <a:p>
            <a:pPr lvl="1"/>
            <a:r>
              <a:rPr lang="en-US"/>
              <a:t>Edit agenda item</a:t>
            </a:r>
          </a:p>
          <a:p>
            <a:pPr lvl="2"/>
            <a:r>
              <a:rPr lang="en-US"/>
              <a:t>Edit agenda item</a:t>
            </a:r>
          </a:p>
          <a:p>
            <a:pPr lvl="3"/>
            <a:r>
              <a:rPr lang="en-US"/>
              <a:t>Edit agenda item</a:t>
            </a:r>
          </a:p>
          <a:p>
            <a:pPr lvl="4"/>
            <a:r>
              <a:rPr lang="en-US"/>
              <a:t>Edit agenda item</a:t>
            </a:r>
          </a:p>
          <a:p>
            <a:pPr lvl="3"/>
            <a:endParaRPr lang="en-US"/>
          </a:p>
          <a:p>
            <a:pPr lvl="1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42725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79960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ex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40969"/>
            <a:ext cx="11583067" cy="4963597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79444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70633"/>
            <a:ext cx="11583067" cy="496359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80242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217523"/>
            <a:ext cx="11583067" cy="4963597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buClr>
                <a:schemeClr val="accent2"/>
              </a:buCl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buClr>
                <a:schemeClr val="accent2"/>
              </a:buCl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buClr>
                <a:schemeClr val="accent2"/>
              </a:buCl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buClr>
                <a:schemeClr val="accent2"/>
              </a:buCl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buClr>
                <a:schemeClr val="accent2"/>
              </a:buCl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05399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range Triangl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4077"/>
            <a:ext cx="11583067" cy="4963597"/>
          </a:xfrm>
          <a:prstGeom prst="rect">
            <a:avLst/>
          </a:prstGeom>
        </p:spPr>
        <p:txBody>
          <a:bodyPr lIns="91436" tIns="45718" rIns="91436" bIns="45718"/>
          <a:lstStyle>
            <a:lvl1pPr marL="228589" indent="-228589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766" indent="-228589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2942" indent="-228589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120" indent="-228589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298" indent="-228589">
              <a:buClr>
                <a:schemeClr val="accent2"/>
              </a:buClr>
              <a:buSzPct val="80000"/>
              <a:buFontTx/>
              <a:buBlip>
                <a:blip r:embed="rId2"/>
              </a:buBlip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48338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tent Slid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7852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182355"/>
            <a:ext cx="5483057" cy="4963597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24076" y="1182355"/>
            <a:ext cx="5771949" cy="4963599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77058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111503"/>
            <a:ext cx="3530600" cy="4963597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310715" y="1111502"/>
            <a:ext cx="3530600" cy="4963599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329328" y="1111502"/>
            <a:ext cx="3530600" cy="4963599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054643" y="1111503"/>
            <a:ext cx="0" cy="5047999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8109284" y="1111503"/>
            <a:ext cx="0" cy="5047999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2528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6"/>
            <a:ext cx="5759783" cy="4963597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1617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57741" y="1416818"/>
            <a:ext cx="5938283" cy="4654047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7" y="1386451"/>
            <a:ext cx="5703173" cy="3695013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40377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0C27A9A7-5137-F643-83F0-848642AAC276}"/>
              </a:ext>
            </a:extLst>
          </p:cNvPr>
          <p:cNvSpPr/>
          <p:nvPr userDrawn="1"/>
        </p:nvSpPr>
        <p:spPr>
          <a:xfrm rot="10800000">
            <a:off x="5700355" y="0"/>
            <a:ext cx="6477128" cy="6858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68038B5C-CECD-8B47-BAC7-3088313679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59CEE-EDE9-6D4E-9F2E-C1EFF241117F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80491-C89D-4E46-9CFC-544F1AF8E90D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551801-4356-374D-846F-8D60A5F7CD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11" name="Title 9">
            <a:extLst>
              <a:ext uri="{FF2B5EF4-FFF2-40B4-BE49-F238E27FC236}">
                <a16:creationId xmlns:a16="http://schemas.microsoft.com/office/drawing/2014/main" id="{B9EC9101-F6B5-F14B-9FE2-2348587F05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379735"/>
            <a:ext cx="4831230" cy="209853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80000"/>
              </a:lnSpc>
              <a:defRPr sz="4000" b="1" i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INSERT AGENDA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39219AF-595C-A749-84A3-C4D145685C8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58740" y="603504"/>
            <a:ext cx="6566560" cy="5650992"/>
          </a:xfrm>
          <a:prstGeom prst="rect">
            <a:avLst/>
          </a:prstGeom>
        </p:spPr>
        <p:txBody>
          <a:bodyPr anchor="ctr"/>
          <a:lstStyle>
            <a:lvl1pPr marL="346075" indent="-346075"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35000" indent="-292100"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2pPr>
            <a:lvl3pPr marL="917575" indent="-282575"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3pPr>
            <a:lvl4pPr marL="1200150" indent="-282575"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4pPr>
            <a:lvl5pPr marL="1543050" indent="-342900"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agenda item</a:t>
            </a:r>
          </a:p>
          <a:p>
            <a:pPr lvl="1"/>
            <a:r>
              <a:rPr lang="en-US"/>
              <a:t>Edit agenda item</a:t>
            </a:r>
          </a:p>
          <a:p>
            <a:pPr lvl="2"/>
            <a:r>
              <a:rPr lang="en-US"/>
              <a:t>Edit agenda item</a:t>
            </a:r>
          </a:p>
          <a:p>
            <a:pPr lvl="3"/>
            <a:r>
              <a:rPr lang="en-US"/>
              <a:t>Edit agenda item</a:t>
            </a:r>
          </a:p>
          <a:p>
            <a:pPr lvl="4"/>
            <a:r>
              <a:rPr lang="en-US"/>
              <a:t>Edit agenda item</a:t>
            </a:r>
          </a:p>
          <a:p>
            <a:pPr lvl="3"/>
            <a:endParaRPr lang="en-US"/>
          </a:p>
          <a:p>
            <a:pPr lvl="1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45366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Righ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546954" y="1524000"/>
            <a:ext cx="4806849" cy="3365392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8"/>
            <a:ext cx="5429897" cy="4450585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2"/>
          <p:cNvSpPr>
            <a:spLocks noGrp="1"/>
          </p:cNvSpPr>
          <p:nvPr>
            <p:ph type="sldNum" sz="quarter" idx="4"/>
          </p:nvPr>
        </p:nvSpPr>
        <p:spPr>
          <a:xfrm>
            <a:off x="9152823" y="6380415"/>
            <a:ext cx="27432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37CC7-EBA1-EF42-89E4-2200C6BF0B7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0623" y="1226833"/>
            <a:ext cx="5620255" cy="41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1132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Left Graphic Container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19803" y="1416816"/>
            <a:ext cx="5876223" cy="4963597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19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5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69207" y="1524000"/>
            <a:ext cx="4806849" cy="3365392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78" y="1226833"/>
            <a:ext cx="5620255" cy="41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17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flipH="1">
            <a:off x="3761877" y="1677786"/>
            <a:ext cx="2061411" cy="3621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flipH="1">
            <a:off x="6481321" y="1677786"/>
            <a:ext cx="2061411" cy="36215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9200148" y="1677786"/>
            <a:ext cx="2061411" cy="36215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2461" y="1436655"/>
            <a:ext cx="3017520" cy="4687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5791" y="1436655"/>
            <a:ext cx="3017520" cy="4687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4071" y="1436655"/>
            <a:ext cx="3017520" cy="4687215"/>
          </a:xfrm>
          <a:prstGeom prst="rect">
            <a:avLst/>
          </a:prstGeom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958392" y="1894351"/>
            <a:ext cx="1696453" cy="321243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677836" y="1894351"/>
            <a:ext cx="1696453" cy="321243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72600" y="1894351"/>
            <a:ext cx="1696453" cy="3212432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2103" y="1416816"/>
            <a:ext cx="2999743" cy="4602147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299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225569" y="2510717"/>
            <a:ext cx="3410712" cy="3410712"/>
          </a:xfrm>
          <a:prstGeom prst="ellipse">
            <a:avLst/>
          </a:prstGeom>
          <a:solidFill>
            <a:schemeClr val="accent3">
              <a:alpha val="89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26446"/>
            <a:ext cx="11583067" cy="115478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/>
          <p:cNvSpPr/>
          <p:nvPr userDrawn="1"/>
        </p:nvSpPr>
        <p:spPr>
          <a:xfrm>
            <a:off x="7446685" y="2510716"/>
            <a:ext cx="3410712" cy="3410712"/>
          </a:xfrm>
          <a:prstGeom prst="ellipse">
            <a:avLst/>
          </a:prstGeom>
          <a:solidFill>
            <a:schemeClr val="accent1">
              <a:alpha val="89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4294413" y="2510716"/>
            <a:ext cx="3412275" cy="3410712"/>
          </a:xfrm>
          <a:prstGeom prst="ellipse">
            <a:avLst/>
          </a:prstGeom>
          <a:solidFill>
            <a:srgbClr val="DB6D28">
              <a:alpha val="89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51212" y="2841291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19264" y="2841291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783569" y="2841291"/>
            <a:ext cx="2743200" cy="2743200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900"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sz="2000" b="0" i="0"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sz="1900" b="0" i="0"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sz="1600" b="0" i="0"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1136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7"/>
            <a:ext cx="5508263" cy="45882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0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7"/>
            <a:ext cx="5508263" cy="45882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57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7"/>
            <a:ext cx="5508263" cy="45882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646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290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7"/>
            <a:ext cx="5508263" cy="45882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108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3" y="1416817"/>
            <a:ext cx="5508263" cy="458820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4956" y="1386451"/>
            <a:ext cx="5703173" cy="3695013"/>
          </a:xfrm>
          <a:prstGeom prst="rect">
            <a:avLst/>
          </a:prstGeom>
        </p:spPr>
      </p:pic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148945" y="1781665"/>
            <a:ext cx="3776355" cy="2451888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07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2"/>
            <a:ext cx="12192000" cy="54354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7" cy="2983832"/>
          </a:xfrm>
          <a:prstGeom prst="roundRect">
            <a:avLst>
              <a:gd name="adj" fmla="val 511"/>
            </a:avLst>
          </a:prstGeom>
          <a:noFill/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4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84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Gre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8FEA029F-2F88-3441-82F3-00AEBF51160D}"/>
              </a:ext>
            </a:extLst>
          </p:cNvPr>
          <p:cNvSpPr/>
          <p:nvPr userDrawn="1"/>
        </p:nvSpPr>
        <p:spPr>
          <a:xfrm rot="10800000">
            <a:off x="5700355" y="0"/>
            <a:ext cx="6477128" cy="685800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latin typeface="Calibri Bold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54CD3E7E-15A6-0248-B131-CD9E2528A87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2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>
              <a:solidFill>
                <a:schemeClr val="tx1"/>
              </a:solidFill>
              <a:latin typeface="Calibri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AA85E-8E13-0E40-A387-BC2414EBC581}"/>
              </a:ext>
            </a:extLst>
          </p:cNvPr>
          <p:cNvSpPr txBox="1"/>
          <p:nvPr userDrawn="1"/>
        </p:nvSpPr>
        <p:spPr>
          <a:xfrm>
            <a:off x="765525" y="6450637"/>
            <a:ext cx="246529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t>© 2019 Merkle. All Rights Reserved. Confidential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1C96A-6D49-8C41-B6D6-EE4C529E0D7C}"/>
              </a:ext>
            </a:extLst>
          </p:cNvPr>
          <p:cNvSpPr txBox="1"/>
          <p:nvPr userDrawn="1"/>
        </p:nvSpPr>
        <p:spPr>
          <a:xfrm>
            <a:off x="266700" y="6450637"/>
            <a:ext cx="498824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fld id="{33F849E2-7FEA-3C4C-88AF-52F15D54C320}" type="slidenum">
              <a:rPr lang="en-US" sz="700" b="0" i="0" smtClean="0">
                <a:solidFill>
                  <a:schemeClr val="bg1"/>
                </a:solidFill>
                <a:latin typeface="Calibri Bold"/>
                <a:ea typeface="Calibri Light" charset="0"/>
                <a:cs typeface="Calibri" panose="020F0502020204030204" pitchFamily="34" charset="0"/>
              </a:rPr>
              <a:pPr algn="l"/>
              <a:t>‹#›</a:t>
            </a:fld>
            <a:endParaRPr lang="en-US" sz="700" b="0" i="0">
              <a:solidFill>
                <a:schemeClr val="bg1"/>
              </a:solidFill>
              <a:latin typeface="Calibri Bold"/>
              <a:ea typeface="Calibri Light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4E2DD6-0B88-2843-929F-9B0F2EACA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0900" y="6491846"/>
            <a:ext cx="914400" cy="117637"/>
          </a:xfrm>
          <a:prstGeom prst="rect">
            <a:avLst/>
          </a:prstGeom>
        </p:spPr>
      </p:pic>
      <p:sp>
        <p:nvSpPr>
          <p:cNvPr id="12" name="Title 9">
            <a:extLst>
              <a:ext uri="{FF2B5EF4-FFF2-40B4-BE49-F238E27FC236}">
                <a16:creationId xmlns:a16="http://schemas.microsoft.com/office/drawing/2014/main" id="{AF1B0CD7-54A5-FC4D-B86E-0F55299AFD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326" y="2379735"/>
            <a:ext cx="4831230" cy="2098530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80000"/>
              </a:lnSpc>
              <a:defRPr sz="4000" b="1" i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INSERT AGENDA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B737C53-67B8-444F-8A0E-9CD634A9662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58740" y="603504"/>
            <a:ext cx="6566560" cy="5650992"/>
          </a:xfrm>
          <a:prstGeom prst="rect">
            <a:avLst/>
          </a:prstGeom>
        </p:spPr>
        <p:txBody>
          <a:bodyPr anchor="ctr"/>
          <a:lstStyle>
            <a:lvl1pPr marL="346075" indent="-346075">
              <a:buClr>
                <a:schemeClr val="bg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635000" indent="-292100">
              <a:buClr>
                <a:schemeClr val="tx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2pPr>
            <a:lvl3pPr marL="917575" indent="-282575">
              <a:buClr>
                <a:schemeClr val="tx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3pPr>
            <a:lvl4pPr marL="1200150" indent="-282575">
              <a:buClr>
                <a:schemeClr val="tx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4pPr>
            <a:lvl5pPr marL="1543050" indent="-342900">
              <a:buClr>
                <a:schemeClr val="tx1"/>
              </a:buClr>
              <a:buSzPct val="75000"/>
              <a:buFont typeface="PingFang SC Regular" panose="020B0400000000000000" pitchFamily="34" charset="-122"/>
              <a:buChar char="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agenda item</a:t>
            </a:r>
          </a:p>
          <a:p>
            <a:pPr lvl="1"/>
            <a:r>
              <a:rPr lang="en-US"/>
              <a:t>Edit agenda item</a:t>
            </a:r>
          </a:p>
          <a:p>
            <a:pPr lvl="2"/>
            <a:r>
              <a:rPr lang="en-US"/>
              <a:t>Edit agenda item</a:t>
            </a:r>
          </a:p>
          <a:p>
            <a:pPr lvl="3"/>
            <a:r>
              <a:rPr lang="en-US"/>
              <a:t>Edit agenda item</a:t>
            </a:r>
          </a:p>
          <a:p>
            <a:pPr lvl="4"/>
            <a:r>
              <a:rPr lang="en-US"/>
              <a:t>Edit agenda item</a:t>
            </a:r>
          </a:p>
          <a:p>
            <a:pPr lvl="3"/>
            <a:endParaRPr lang="en-US"/>
          </a:p>
          <a:p>
            <a:pPr lvl="1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72158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2"/>
            <a:ext cx="12192000" cy="54354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7" cy="2983832"/>
          </a:xfrm>
          <a:prstGeom prst="roundRect">
            <a:avLst>
              <a:gd name="adj" fmla="val 511"/>
            </a:avLst>
          </a:prstGeom>
          <a:noFill/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4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41419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29051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7" cy="2983832"/>
          </a:xfrm>
          <a:prstGeom prst="roundRect">
            <a:avLst>
              <a:gd name="adj" fmla="val 511"/>
            </a:avLst>
          </a:prstGeom>
          <a:noFill/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4"/>
            <a:ext cx="5287792" cy="3888081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1694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7" cy="2983832"/>
          </a:xfrm>
          <a:prstGeom prst="roundRect">
            <a:avLst>
              <a:gd name="adj" fmla="val 511"/>
            </a:avLst>
          </a:prstGeom>
          <a:noFill/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4"/>
            <a:ext cx="5287792" cy="3888081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755176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H="1">
            <a:off x="0" y="952700"/>
            <a:ext cx="12192000" cy="5432227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31596" y="1513791"/>
            <a:ext cx="4386667" cy="2983832"/>
          </a:xfrm>
          <a:prstGeom prst="roundRect">
            <a:avLst>
              <a:gd name="adj" fmla="val 511"/>
            </a:avLst>
          </a:prstGeom>
          <a:noFill/>
        </p:spPr>
        <p:txBody>
          <a:bodyPr lIns="91436" tIns="45718" rIns="91436" bIns="45718" anchor="ctr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500" y="1062494"/>
            <a:ext cx="5287792" cy="3888081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533292" y="1253764"/>
            <a:ext cx="6320728" cy="4751253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0722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701"/>
            <a:ext cx="12192000" cy="54312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7651"/>
            <a:ext cx="11448795" cy="49317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303896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699"/>
            <a:ext cx="12192000" cy="54354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7651"/>
            <a:ext cx="11448795" cy="49317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0832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701"/>
            <a:ext cx="12192000" cy="5431247"/>
          </a:xfrm>
          <a:prstGeom prst="rect">
            <a:avLst/>
          </a:prstGeom>
          <a:solidFill>
            <a:srgbClr val="1C3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7651"/>
            <a:ext cx="11448795" cy="49317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267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952701"/>
            <a:ext cx="12192000" cy="54312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7651"/>
            <a:ext cx="11448795" cy="49317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18417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 flipH="1">
            <a:off x="0" y="952701"/>
            <a:ext cx="12192000" cy="5431247"/>
          </a:xfrm>
          <a:prstGeom prst="rect">
            <a:avLst/>
          </a:prstGeom>
          <a:solidFill>
            <a:srgbClr val="DB6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92101" y="1197651"/>
            <a:ext cx="11448795" cy="493179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24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1pPr>
            <a:lvl2pPr>
              <a:defRPr sz="20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2pPr>
            <a:lvl3pPr>
              <a:defRPr sz="19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3pPr>
            <a:lvl4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4pPr>
            <a:lvl5pPr>
              <a:defRPr sz="1600" b="0" i="0">
                <a:solidFill>
                  <a:schemeClr val="bg1"/>
                </a:solidFill>
                <a:latin typeface="+mn-lt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061081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- Merk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479771" y="2690374"/>
            <a:ext cx="45720" cy="1867667"/>
            <a:chOff x="5087065" y="2122667"/>
            <a:chExt cx="96254" cy="3007895"/>
          </a:xfrm>
          <a:solidFill>
            <a:schemeClr val="accent4"/>
          </a:solidFill>
        </p:grpSpPr>
        <p:sp>
          <p:nvSpPr>
            <p:cNvPr id="6" name="Rectangle 5"/>
            <p:cNvSpPr/>
            <p:nvPr userDrawn="1"/>
          </p:nvSpPr>
          <p:spPr>
            <a:xfrm>
              <a:off x="5087065" y="3624208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087065" y="2122667"/>
              <a:ext cx="96254" cy="150635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5"/>
          <p:cNvSpPr>
            <a:spLocks noGrp="1"/>
          </p:cNvSpPr>
          <p:nvPr>
            <p:ph type="title" hasCustomPrompt="1"/>
          </p:nvPr>
        </p:nvSpPr>
        <p:spPr>
          <a:xfrm>
            <a:off x="4622647" y="2103121"/>
            <a:ext cx="6315864" cy="151959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cover style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22647" y="3622716"/>
            <a:ext cx="6315864" cy="935327"/>
          </a:xfrm>
          <a:prstGeom prst="rect">
            <a:avLst/>
          </a:prstGeom>
        </p:spPr>
        <p:txBody>
          <a:bodyPr lIns="91436" tIns="45718" rIns="91436" bIns="45718" anchor="t"/>
          <a:lstStyle>
            <a:lvl1pPr marL="0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457178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914354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1371532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1828709" indent="0">
              <a:buNone/>
              <a:defRPr b="0" i="0">
                <a:solidFill>
                  <a:schemeClr val="bg1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</a:lstStyle>
          <a:p>
            <a:pPr lvl="0"/>
            <a:r>
              <a:rPr lang="en-US"/>
              <a:t>Click to edit Master subhead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770" y="3229053"/>
            <a:ext cx="2260043" cy="7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47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91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image" Target="../media/image7.png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29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image" Target="../media/image14.jpeg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9E2479-0DC4-1147-8DFE-024C2AA25B29}"/>
              </a:ext>
            </a:extLst>
          </p:cNvPr>
          <p:cNvSpPr txBox="1"/>
          <p:nvPr userDrawn="1"/>
        </p:nvSpPr>
        <p:spPr>
          <a:xfrm>
            <a:off x="12192000" y="-200055"/>
            <a:ext cx="97366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/>
                </a:solidFill>
              </a:rPr>
              <a:t>VERSION 19.01.29</a:t>
            </a:r>
          </a:p>
        </p:txBody>
      </p:sp>
    </p:spTree>
    <p:extLst>
      <p:ext uri="{BB962C8B-B14F-4D97-AF65-F5344CB8AC3E}">
        <p14:creationId xmlns:p14="http://schemas.microsoft.com/office/powerpoint/2010/main" val="819193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96" r:id="rId15"/>
    <p:sldLayoutId id="2147483751" r:id="rId16"/>
    <p:sldLayoutId id="2147483752" r:id="rId17"/>
    <p:sldLayoutId id="2147483753" r:id="rId18"/>
    <p:sldLayoutId id="2147483795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  <p:sldLayoutId id="2147483784" r:id="rId50"/>
    <p:sldLayoutId id="2147483785" r:id="rId51"/>
    <p:sldLayoutId id="2147483786" r:id="rId52"/>
    <p:sldLayoutId id="2147483787" r:id="rId53"/>
    <p:sldLayoutId id="2147483788" r:id="rId54"/>
    <p:sldLayoutId id="2147483789" r:id="rId55"/>
    <p:sldLayoutId id="2147483790" r:id="rId56"/>
    <p:sldLayoutId id="2147483791" r:id="rId57"/>
    <p:sldLayoutId id="2147483792" r:id="rId58"/>
    <p:sldLayoutId id="2147483793" r:id="rId59"/>
    <p:sldLayoutId id="2147483794" r:id="rId6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8">
          <p15:clr>
            <a:srgbClr val="F26B43"/>
          </p15:clr>
        </p15:guide>
        <p15:guide id="2" pos="7512">
          <p15:clr>
            <a:srgbClr val="F26B43"/>
          </p15:clr>
        </p15:guide>
        <p15:guide id="3" orient="horz" pos="96">
          <p15:clr>
            <a:srgbClr val="F26B43"/>
          </p15:clr>
        </p15:guide>
        <p15:guide id="4" orient="horz" pos="4224">
          <p15:clr>
            <a:srgbClr val="F26B43"/>
          </p15:clr>
        </p15:guide>
        <p15:guide id="5" orient="horz" pos="2160">
          <p15:clr>
            <a:srgbClr val="F26B43"/>
          </p15:clr>
        </p15:guide>
        <p15:guide id="6" pos="96">
          <p15:clr>
            <a:srgbClr val="F26B43"/>
          </p15:clr>
        </p15:guide>
        <p15:guide id="7" pos="7584">
          <p15:clr>
            <a:srgbClr val="F26B43"/>
          </p15:clr>
        </p15:guide>
        <p15:guide id="8" pos="3840">
          <p15:clr>
            <a:srgbClr val="F26B43"/>
          </p15:clr>
        </p15:guide>
        <p15:guide id="9" orient="horz" pos="4008" userDrawn="1">
          <p15:clr>
            <a:srgbClr val="F26B43"/>
          </p15:clr>
        </p15:guide>
        <p15:guide id="10" orient="horz" pos="76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TOTAL_logo_RVB_powerpoint.psd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909" y="6338332"/>
            <a:ext cx="1487609" cy="520665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57984" cy="635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noProof="0"/>
              <a:t>Cliquez et modifiez le titre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411916"/>
            <a:ext cx="967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+mn-lt"/>
                <a:cs typeface="Helvetica"/>
              </a:defRPr>
            </a:lvl1pPr>
          </a:lstStyle>
          <a:p>
            <a:fld id="{21F90BE8-D879-4F46-ACF9-7BCC67DCFB75}" type="slidenum">
              <a:rPr lang="fr-FR" smtClean="0"/>
              <a:pPr/>
              <a:t>‹#›</a:t>
            </a:fld>
            <a:endParaRPr lang="fr-FR"/>
          </a:p>
        </p:txBody>
      </p:sp>
      <p:cxnSp>
        <p:nvCxnSpPr>
          <p:cNvPr id="9" name="Connecteur droit 8"/>
          <p:cNvCxnSpPr/>
          <p:nvPr userDrawn="1"/>
        </p:nvCxnSpPr>
        <p:spPr>
          <a:xfrm>
            <a:off x="609600" y="6311851"/>
            <a:ext cx="11582400" cy="1588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rot="5400000">
            <a:off x="9839856" y="6594214"/>
            <a:ext cx="365125" cy="2117"/>
          </a:xfrm>
          <a:prstGeom prst="line">
            <a:avLst/>
          </a:prstGeom>
          <a:ln w="6350" cap="flat" cmpd="sng" algn="ctr">
            <a:solidFill>
              <a:schemeClr val="tx1">
                <a:alpha val="7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609600" y="1124745"/>
            <a:ext cx="10957984" cy="500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601" y="6382117"/>
            <a:ext cx="1897012" cy="4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5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</p:sldLayoutIdLst>
  <p:hf hdr="0" dt="0"/>
  <p:txStyles>
    <p:titleStyle>
      <a:lvl1pPr algn="l" defTabSz="609585" rtl="0" eaLnBrk="1" latinLnBrk="0" hangingPunct="1">
        <a:spcBef>
          <a:spcPct val="0"/>
        </a:spcBef>
        <a:buNone/>
        <a:defRPr sz="2933" b="1" i="0" kern="1200" cap="all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Arial"/>
        </a:defRPr>
      </a:lvl1pPr>
    </p:titleStyle>
    <p:bodyStyle>
      <a:lvl1pPr marL="380990" indent="-380990" algn="l" defTabSz="609585" rtl="0" eaLnBrk="1" latinLnBrk="0" hangingPunct="1">
        <a:spcBef>
          <a:spcPts val="400"/>
        </a:spcBef>
        <a:spcAft>
          <a:spcPts val="400"/>
        </a:spcAft>
        <a:buClr>
          <a:schemeClr val="accent5">
            <a:lumMod val="75000"/>
          </a:schemeClr>
        </a:buClr>
        <a:buSzPct val="120000"/>
        <a:buFont typeface="Lucida Grande"/>
        <a:buChar char="●"/>
        <a:defRPr sz="2667" kern="1200">
          <a:solidFill>
            <a:schemeClr val="tx1"/>
          </a:solidFill>
          <a:latin typeface="+mn-lt"/>
          <a:ea typeface="+mn-ea"/>
          <a:cs typeface="Arial"/>
        </a:defRPr>
      </a:lvl1pPr>
      <a:lvl2pPr marL="596885" indent="-241294" algn="l" defTabSz="711182" rtl="0" eaLnBrk="1" latinLnBrk="0" hangingPunct="1">
        <a:spcBef>
          <a:spcPts val="400"/>
        </a:spcBef>
        <a:spcAft>
          <a:spcPts val="400"/>
        </a:spcAft>
        <a:buClr>
          <a:schemeClr val="accent5">
            <a:lumMod val="75000"/>
          </a:schemeClr>
        </a:buClr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1075240" indent="-241294" algn="l" defTabSz="609585" rtl="0" eaLnBrk="1" latinLnBrk="0" hangingPunct="1">
        <a:spcBef>
          <a:spcPts val="400"/>
        </a:spcBef>
        <a:spcAft>
          <a:spcPts val="400"/>
        </a:spcAft>
        <a:buClr>
          <a:schemeClr val="accent5">
            <a:lumMod val="75000"/>
          </a:schemeClr>
        </a:buClr>
        <a:buSzPct val="100000"/>
        <a:buFont typeface="Lucida Grande"/>
        <a:buChar char="•"/>
        <a:defRPr sz="2133" kern="1200">
          <a:solidFill>
            <a:schemeClr val="tx1"/>
          </a:solidFill>
          <a:latin typeface="+mn-lt"/>
          <a:ea typeface="+mn-ea"/>
          <a:cs typeface="Arial"/>
        </a:defRPr>
      </a:lvl3pPr>
      <a:lvl4pPr marL="1435064" indent="-228594" algn="l" defTabSz="609585" rtl="0" eaLnBrk="1" latinLnBrk="0" hangingPunct="1">
        <a:spcBef>
          <a:spcPts val="400"/>
        </a:spcBef>
        <a:spcAft>
          <a:spcPts val="400"/>
        </a:spcAft>
        <a:buClr>
          <a:schemeClr val="accent5">
            <a:lumMod val="75000"/>
          </a:schemeClr>
        </a:buClr>
        <a:buSzPct val="80000"/>
        <a:buFont typeface="Lucida Grande"/>
        <a:buChar char="-"/>
        <a:tabLst/>
        <a:defRPr sz="2133" kern="1200">
          <a:solidFill>
            <a:schemeClr val="tx1"/>
          </a:solidFill>
          <a:latin typeface="+mn-lt"/>
          <a:ea typeface="+mn-ea"/>
          <a:cs typeface="Helvetica"/>
        </a:defRPr>
      </a:lvl4pPr>
      <a:lvl5pPr marL="1679958" indent="-241294" algn="l" defTabSz="469888" rtl="0" eaLnBrk="1" latinLnBrk="0" hangingPunct="1">
        <a:spcBef>
          <a:spcPts val="400"/>
        </a:spcBef>
        <a:spcAft>
          <a:spcPts val="400"/>
        </a:spcAft>
        <a:buClr>
          <a:srgbClr val="BD2B0B"/>
        </a:buClr>
        <a:buSzPct val="100000"/>
        <a:buFont typeface="Lucida Grande"/>
        <a:buNone/>
        <a:defRPr sz="2133" kern="1200">
          <a:solidFill>
            <a:schemeClr val="tx1"/>
          </a:solidFill>
          <a:latin typeface="+mn-lt"/>
          <a:ea typeface="+mn-ea"/>
          <a:cs typeface="Helvetic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31"/>
          <p:cNvSpPr>
            <a:spLocks noGrp="1"/>
          </p:cNvSpPr>
          <p:nvPr>
            <p:ph type="title"/>
          </p:nvPr>
        </p:nvSpPr>
        <p:spPr>
          <a:xfrm>
            <a:off x="292876" y="96255"/>
            <a:ext cx="11603147" cy="781615"/>
          </a:xfrm>
          <a:prstGeom prst="rect">
            <a:avLst/>
          </a:prstGeom>
        </p:spPr>
        <p:txBody>
          <a:bodyPr vert="horz" lIns="91436" tIns="45718" rIns="91436" bIns="45718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2876" y="6380413"/>
            <a:ext cx="11603147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38237" y="6410647"/>
            <a:ext cx="2081463" cy="20005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© 2017 Merkle. All Rights Reserved. Confidential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-32" y="886573"/>
            <a:ext cx="12192000" cy="65123"/>
            <a:chOff x="0" y="485775"/>
            <a:chExt cx="12192000" cy="8028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052" y="6491022"/>
            <a:ext cx="1582333" cy="20034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79022" y="6378125"/>
            <a:ext cx="602289" cy="26161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fld id="{33F849E2-7FEA-3C4C-88AF-52F15D54C320}" type="slidenum">
              <a:rPr lang="en-US" sz="110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pPr/>
              <a:t>‹#›</a:t>
            </a:fld>
            <a:endParaRPr lang="en-US" sz="1100" b="0" i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06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37" r:id="rId20"/>
    <p:sldLayoutId id="2147483838" r:id="rId21"/>
    <p:sldLayoutId id="2147483839" r:id="rId22"/>
    <p:sldLayoutId id="2147483840" r:id="rId23"/>
    <p:sldLayoutId id="2147483841" r:id="rId24"/>
    <p:sldLayoutId id="2147483842" r:id="rId25"/>
    <p:sldLayoutId id="2147483843" r:id="rId26"/>
    <p:sldLayoutId id="2147483844" r:id="rId27"/>
    <p:sldLayoutId id="2147483845" r:id="rId28"/>
    <p:sldLayoutId id="2147483846" r:id="rId29"/>
    <p:sldLayoutId id="2147483848" r:id="rId30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34434" y="452670"/>
            <a:ext cx="1111437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34434" y="1846015"/>
            <a:ext cx="11114377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 txBox="1">
            <a:spLocks/>
          </p:cNvSpPr>
          <p:nvPr userDrawn="1"/>
        </p:nvSpPr>
        <p:spPr>
          <a:xfrm>
            <a:off x="11454286" y="6420714"/>
            <a:ext cx="402354" cy="143565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defPPr>
              <a:defRPr lang="en-US"/>
            </a:defPPr>
            <a:lvl1pPr algn="r" fontAlgn="auto">
              <a:spcBef>
                <a:spcPts val="0"/>
              </a:spcBef>
              <a:spcAft>
                <a:spcPts val="0"/>
              </a:spcAft>
              <a:defRPr sz="1000" b="1">
                <a:solidFill>
                  <a:schemeClr val="bg1"/>
                </a:solidFill>
                <a:latin typeface="Rock Sans" pitchFamily="34" charset="0"/>
                <a:cs typeface="Arial" pitchFamily="34" charset="0"/>
              </a:defRPr>
            </a:lvl1pPr>
          </a:lstStyle>
          <a:p>
            <a:pPr lvl="0" algn="r"/>
            <a:r>
              <a:rPr lang="en-GB" sz="933" b="0">
                <a:solidFill>
                  <a:schemeClr val="bg2"/>
                </a:solidFill>
              </a:rPr>
              <a:t>Page </a:t>
            </a:r>
            <a:fld id="{8F8F4CE0-D5D4-4300-9735-A300A5DBA93A}" type="slidenum">
              <a:rPr lang="en-GB" sz="933" b="0" smtClean="0">
                <a:solidFill>
                  <a:schemeClr val="bg2"/>
                </a:solidFill>
              </a:rPr>
              <a:pPr lvl="0" algn="r"/>
              <a:t>‹#›</a:t>
            </a:fld>
            <a:endParaRPr lang="en-GB" sz="933" b="0">
              <a:solidFill>
                <a:schemeClr val="bg2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328581" y="6242051"/>
            <a:ext cx="0" cy="615949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10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</p:sldLayoutIdLst>
  <p:transition spd="slow">
    <p:wipe dir="r"/>
  </p:transition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267" b="0" kern="1200">
          <a:solidFill>
            <a:schemeClr val="bg2"/>
          </a:solidFill>
          <a:latin typeface="Rock Sans" pitchFamily="34" charset="0"/>
          <a:ea typeface="+mj-ea"/>
          <a:cs typeface="Arial" pitchFamily="34" charset="0"/>
        </a:defRPr>
      </a:lvl1pPr>
      <a:lvl2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2pPr>
      <a:lvl3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3pPr>
      <a:lvl4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4pPr>
      <a:lvl5pPr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5pPr>
      <a:lvl6pPr marL="609585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6pPr>
      <a:lvl7pPr marL="1219170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7pPr>
      <a:lvl8pPr marL="1828754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8pPr>
      <a:lvl9pPr marL="2438339" algn="l" rtl="0" eaLnBrk="1" fontAlgn="base" hangingPunct="1">
        <a:lnSpc>
          <a:spcPts val="4800"/>
        </a:lnSpc>
        <a:spcBef>
          <a:spcPct val="0"/>
        </a:spcBef>
        <a:spcAft>
          <a:spcPct val="0"/>
        </a:spcAft>
        <a:defRPr sz="4267" b="1">
          <a:solidFill>
            <a:srgbClr val="400095"/>
          </a:solidFill>
          <a:latin typeface="Rock Serif LTF"/>
          <a:cs typeface="Arial" charset="0"/>
        </a:defRPr>
      </a:lvl9pPr>
    </p:titleStyle>
    <p:bodyStyle>
      <a:lvl1pPr marL="0" indent="0" algn="l" rtl="0" eaLnBrk="1" fontAlgn="base" hangingPunct="1">
        <a:spcBef>
          <a:spcPts val="800"/>
        </a:spcBef>
        <a:spcAft>
          <a:spcPct val="0"/>
        </a:spcAft>
        <a:buClr>
          <a:srgbClr val="400095"/>
        </a:buClr>
        <a:buFont typeface="Arial" pitchFamily="34" charset="0"/>
        <a:buNone/>
        <a:defRPr sz="2133" b="0" kern="1200">
          <a:solidFill>
            <a:schemeClr val="tx1">
              <a:lumMod val="75000"/>
            </a:schemeClr>
          </a:solidFill>
          <a:latin typeface="Rock Sans" pitchFamily="34" charset="0"/>
          <a:ea typeface="+mn-ea"/>
          <a:cs typeface="Arial" pitchFamily="34" charset="0"/>
        </a:defRPr>
      </a:lvl1pPr>
      <a:lvl2pPr marL="0" indent="0" algn="l" rtl="0" eaLnBrk="1" fontAlgn="base" hangingPunct="1">
        <a:spcBef>
          <a:spcPts val="800"/>
        </a:spcBef>
        <a:spcAft>
          <a:spcPct val="0"/>
        </a:spcAft>
        <a:buClrTx/>
        <a:buFont typeface="Arial" pitchFamily="34" charset="0"/>
        <a:buNone/>
        <a:defRPr sz="1600" kern="1200">
          <a:solidFill>
            <a:schemeClr val="tx1"/>
          </a:solidFill>
          <a:latin typeface="Rock Sans" pitchFamily="34" charset="0"/>
          <a:ea typeface="+mn-ea"/>
          <a:cs typeface="Arial" pitchFamily="34" charset="0"/>
        </a:defRPr>
      </a:lvl2pPr>
      <a:lvl3pPr marL="239178" indent="-239178" algn="l" rtl="0" eaLnBrk="1" fontAlgn="base" hangingPunct="1">
        <a:spcBef>
          <a:spcPts val="800"/>
        </a:spcBef>
        <a:spcAft>
          <a:spcPct val="0"/>
        </a:spcAft>
        <a:buClrTx/>
        <a:buFont typeface="Arial" charset="0"/>
        <a:buChar char="•"/>
        <a:defRPr sz="1600" kern="1200">
          <a:solidFill>
            <a:schemeClr val="tx1"/>
          </a:solidFill>
          <a:latin typeface="Rock Sans" pitchFamily="34" charset="0"/>
          <a:ea typeface="+mn-ea"/>
          <a:cs typeface="Arial" pitchFamily="34" charset="0"/>
        </a:defRPr>
      </a:lvl3pPr>
      <a:lvl4pPr marL="478355" indent="-239178" algn="l" rtl="0" eaLnBrk="1" fontAlgn="base" hangingPunct="1">
        <a:spcBef>
          <a:spcPts val="800"/>
        </a:spcBef>
        <a:spcAft>
          <a:spcPct val="0"/>
        </a:spcAft>
        <a:buClrTx/>
        <a:buFont typeface="Arial" charset="0"/>
        <a:buChar char="–"/>
        <a:defRPr sz="1600" kern="1200">
          <a:solidFill>
            <a:schemeClr val="tx1"/>
          </a:solidFill>
          <a:latin typeface="Rock Sans" pitchFamily="34" charset="0"/>
          <a:ea typeface="+mn-ea"/>
          <a:cs typeface="Arial" pitchFamily="34" charset="0"/>
        </a:defRPr>
      </a:lvl4pPr>
      <a:lvl5pPr marL="719649" indent="-230712" algn="l" rtl="0" eaLnBrk="1" fontAlgn="base" hangingPunct="1">
        <a:spcBef>
          <a:spcPts val="800"/>
        </a:spcBef>
        <a:spcAft>
          <a:spcPct val="0"/>
        </a:spcAft>
        <a:buClrTx/>
        <a:buFont typeface="Arial" charset="0"/>
        <a:buChar char="»"/>
        <a:defRPr sz="1600" kern="1200">
          <a:solidFill>
            <a:schemeClr val="tx1"/>
          </a:solidFill>
          <a:latin typeface="Rock Sans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31"/>
          <p:cNvSpPr>
            <a:spLocks noGrp="1"/>
          </p:cNvSpPr>
          <p:nvPr>
            <p:ph type="title"/>
          </p:nvPr>
        </p:nvSpPr>
        <p:spPr>
          <a:xfrm>
            <a:off x="292875" y="96253"/>
            <a:ext cx="11603147" cy="781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2876" y="6228000"/>
            <a:ext cx="11603147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738234" y="6410644"/>
            <a:ext cx="2081463" cy="20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>
                <a:solidFill>
                  <a:schemeClr val="bg2">
                    <a:lumMod val="50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t>© 2019 Merkle. All Rights Reserved. Confidential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-32" y="886573"/>
            <a:ext cx="12192000" cy="65123"/>
            <a:chOff x="0" y="485775"/>
            <a:chExt cx="12192000" cy="8028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0269071" y="485775"/>
              <a:ext cx="1922929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598516" y="485775"/>
              <a:ext cx="782049" cy="802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0" y="485775"/>
              <a:ext cx="598515" cy="80281"/>
            </a:xfrm>
            <a:prstGeom prst="rect">
              <a:avLst/>
            </a:prstGeom>
            <a:solidFill>
              <a:srgbClr val="1C3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380565" y="485777"/>
              <a:ext cx="8888506" cy="802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54" y="6404754"/>
            <a:ext cx="2114581" cy="3195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79019" y="6378125"/>
            <a:ext cx="602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3F849E2-7FEA-3C4C-88AF-52F15D54C320}" type="slidenum">
              <a:rPr lang="en-US" sz="1050" b="0" i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charset="0"/>
                <a:ea typeface="Calibri Light" charset="0"/>
                <a:cs typeface="Calibri Light" charset="0"/>
              </a:rPr>
              <a:pPr/>
              <a:t>‹#›</a:t>
            </a:fld>
            <a:endParaRPr lang="en-US" sz="1050" b="0" i="0">
              <a:solidFill>
                <a:schemeClr val="tx1">
                  <a:lumMod val="65000"/>
                  <a:lumOff val="35000"/>
                </a:schemeClr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07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  <p:sldLayoutId id="2147483971" r:id="rId19"/>
    <p:sldLayoutId id="2147483972" r:id="rId20"/>
    <p:sldLayoutId id="2147483973" r:id="rId21"/>
    <p:sldLayoutId id="2147483974" r:id="rId22"/>
    <p:sldLayoutId id="2147483975" r:id="rId23"/>
    <p:sldLayoutId id="2147483976" r:id="rId24"/>
    <p:sldLayoutId id="2147483977" r:id="rId25"/>
    <p:sldLayoutId id="2147483978" r:id="rId26"/>
    <p:sldLayoutId id="2147483979" r:id="rId27"/>
    <p:sldLayoutId id="2147483980" r:id="rId28"/>
    <p:sldLayoutId id="2147483981" r:id="rId29"/>
    <p:sldLayoutId id="2147483982" r:id="rId3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54.webp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10" Type="http://schemas.openxmlformats.org/officeDocument/2006/relationships/image" Target="../media/image15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ses.org.es/2017/12/tres-tesoros-nacionales-hazlitt-hutt-y-rothbard/podium/" TargetMode="External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42.png"/><Relationship Id="rId4" Type="http://schemas.openxmlformats.org/officeDocument/2006/relationships/hyperlink" Target="https://creativecommons.org/licenses/by-nc-nd/3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ritinginsidevt.com/2014/05/05/shared-humanity/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771073-4714-454F-ADE0-7385FD58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1145308"/>
            <a:ext cx="5569293" cy="3286844"/>
          </a:xfrm>
        </p:spPr>
        <p:txBody>
          <a:bodyPr>
            <a:noAutofit/>
          </a:bodyPr>
          <a:lstStyle/>
          <a:p>
            <a:r>
              <a:rPr lang="en-GB" sz="4400" dirty="0"/>
              <a:t>Preventing human trafficking through</a:t>
            </a:r>
            <a:br>
              <a:rPr lang="en-GB" sz="4400" dirty="0"/>
            </a:br>
            <a:r>
              <a:rPr lang="en-GB" sz="4400" dirty="0"/>
              <a:t>the power of analytics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FA32C1-2F73-47BA-BF83-E3A7DF97E2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t"/>
          <a:lstStyle/>
          <a:p>
            <a:r>
              <a:rPr lang="en-GB" dirty="0"/>
              <a:t>Nhs r conference</a:t>
            </a:r>
          </a:p>
          <a:p>
            <a:r>
              <a:rPr lang="en-GB" sz="1200" dirty="0"/>
              <a:t>November 2020</a:t>
            </a: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A4EAE-E7ED-4F88-86EA-B56EBFDDDA29}"/>
              </a:ext>
            </a:extLst>
          </p:cNvPr>
          <p:cNvSpPr txBox="1"/>
          <p:nvPr/>
        </p:nvSpPr>
        <p:spPr>
          <a:xfrm>
            <a:off x="271351" y="5343361"/>
            <a:ext cx="167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Sandro Matos</a:t>
            </a:r>
          </a:p>
        </p:txBody>
      </p:sp>
    </p:spTree>
    <p:extLst>
      <p:ext uri="{BB962C8B-B14F-4D97-AF65-F5344CB8AC3E}">
        <p14:creationId xmlns:p14="http://schemas.microsoft.com/office/powerpoint/2010/main" val="6144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CBB519-4439-4524-8E0E-CA9DCA7B7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1219200"/>
            <a:ext cx="6502546" cy="51435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Stop the </a:t>
            </a:r>
            <a:r>
              <a:rPr lang="en-GB" dirty="0" err="1"/>
              <a:t>Traffik</a:t>
            </a:r>
            <a:r>
              <a:rPr lang="en-GB" dirty="0"/>
              <a:t> meets all our criteria: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Shares our ambition of leveraging data to address a pressing issue </a:t>
            </a:r>
          </a:p>
          <a:p>
            <a:endParaRPr lang="en-GB" dirty="0"/>
          </a:p>
          <a:p>
            <a:r>
              <a:rPr lang="en-GB" dirty="0"/>
              <a:t>Has data assets which enables us to add value</a:t>
            </a:r>
          </a:p>
          <a:p>
            <a:endParaRPr lang="en-GB" dirty="0"/>
          </a:p>
          <a:p>
            <a:r>
              <a:rPr lang="en-GB" dirty="0"/>
              <a:t>Did not have an existing inhouse Analytics team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spcAft>
                <a:spcPts val="0"/>
              </a:spcAft>
              <a:buNone/>
            </a:pPr>
            <a:r>
              <a:rPr lang="en-GB" b="1" dirty="0"/>
              <a:t>Perfect way to use our free time as personal development while helping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GB" b="1" dirty="0"/>
              <a:t>a great cause!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D1EC2-DF24-4D96-B7D0-1EF180EA67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right partner for 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1AB958-DF3F-45F8-B435-6BA154AAD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Why stop the </a:t>
            </a:r>
            <a:r>
              <a:rPr lang="en-GB" dirty="0" err="1"/>
              <a:t>traffik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0C3B6-8894-47A0-A1CF-FBFE4D15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934" y="1081111"/>
            <a:ext cx="4567627" cy="4695777"/>
          </a:xfrm>
          <a:prstGeom prst="rect">
            <a:avLst/>
          </a:prstGeom>
        </p:spPr>
      </p:pic>
      <p:pic>
        <p:nvPicPr>
          <p:cNvPr id="6" name="Picture 2" descr="logo">
            <a:extLst>
              <a:ext uri="{FF2B5EF4-FFF2-40B4-BE49-F238E27FC236}">
                <a16:creationId xmlns:a16="http://schemas.microsoft.com/office/drawing/2014/main" id="{B6699902-1EB5-4EED-8572-8BFEC3F0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06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0B04E7-8CAD-47DE-A42B-3E72D44FA5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Key workstreams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F23FE7-6A2F-46F0-9FA3-483E7BF76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r brings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279037362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EEF7E6-C632-4081-A346-01D63228B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Human trafficking incident database</a:t>
            </a:r>
          </a:p>
          <a:p>
            <a:r>
              <a:rPr lang="en-GB" dirty="0"/>
              <a:t>Data format fit for analysis</a:t>
            </a:r>
          </a:p>
          <a:p>
            <a:r>
              <a:rPr lang="en-GB" dirty="0"/>
              <a:t>Exploratory Analysis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A197F-478B-45D3-BBAF-9ACD00A843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Real time data using Twitter and Reddit API</a:t>
            </a:r>
          </a:p>
          <a:p>
            <a:r>
              <a:rPr lang="en-GB" dirty="0"/>
              <a:t>Follow specific topics</a:t>
            </a:r>
          </a:p>
          <a:p>
            <a:r>
              <a:rPr lang="en-GB" dirty="0"/>
              <a:t>Engagement summary</a:t>
            </a:r>
          </a:p>
          <a:p>
            <a:r>
              <a:rPr lang="en-GB" dirty="0"/>
              <a:t>Data visualisation</a:t>
            </a:r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E7A73-C0AD-411F-A400-07A2ADB740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Facebook comments manually categorised</a:t>
            </a:r>
          </a:p>
          <a:p>
            <a:r>
              <a:rPr lang="en-GB" dirty="0"/>
              <a:t>Automated way of categorising new data</a:t>
            </a:r>
          </a:p>
          <a:p>
            <a:r>
              <a:rPr lang="en-GB" dirty="0"/>
              <a:t>Summary of general sentiment of comments 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912F59-2D8B-450F-9144-522B04D1CE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Setting up event tracking</a:t>
            </a:r>
          </a:p>
          <a:p>
            <a:r>
              <a:rPr lang="en-GB" dirty="0"/>
              <a:t>Analysis of common search terms</a:t>
            </a:r>
          </a:p>
          <a:p>
            <a:r>
              <a:rPr lang="en-GB" dirty="0"/>
              <a:t>Donation tracker</a:t>
            </a:r>
          </a:p>
          <a:p>
            <a:r>
              <a:rPr lang="en-GB" dirty="0"/>
              <a:t>Support analysis of new campaigns</a:t>
            </a:r>
          </a:p>
          <a:p>
            <a:r>
              <a:rPr lang="en-GB" dirty="0"/>
              <a:t>Find key journeys users follow on the website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14BB71-CACC-499A-81AB-54F8828B8E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Key workstreams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9DF827-CE49-4E97-AE7C-4D463597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What r brings to the project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800424-8BE4-4FDC-8099-57454CB22790}"/>
              </a:ext>
            </a:extLst>
          </p:cNvPr>
          <p:cNvSpPr/>
          <p:nvPr/>
        </p:nvSpPr>
        <p:spPr>
          <a:xfrm>
            <a:off x="9172441" y="1666339"/>
            <a:ext cx="2752857" cy="400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25580B-EC0C-4CBC-9702-4B53860EFDB4}"/>
              </a:ext>
            </a:extLst>
          </p:cNvPr>
          <p:cNvSpPr/>
          <p:nvPr/>
        </p:nvSpPr>
        <p:spPr>
          <a:xfrm>
            <a:off x="6200064" y="1680278"/>
            <a:ext cx="2752857" cy="400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7884AC-7EA2-47D7-A8C4-2472CC944D61}"/>
              </a:ext>
            </a:extLst>
          </p:cNvPr>
          <p:cNvSpPr/>
          <p:nvPr/>
        </p:nvSpPr>
        <p:spPr>
          <a:xfrm>
            <a:off x="3233380" y="1666339"/>
            <a:ext cx="2752857" cy="400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CFC3A1-8D6D-4091-82D4-CA6F45F88B6C}"/>
              </a:ext>
            </a:extLst>
          </p:cNvPr>
          <p:cNvSpPr/>
          <p:nvPr/>
        </p:nvSpPr>
        <p:spPr>
          <a:xfrm>
            <a:off x="266695" y="1666339"/>
            <a:ext cx="2752857" cy="4006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5F39FC-6892-42E1-9488-C491B0BD3CF1}"/>
              </a:ext>
            </a:extLst>
          </p:cNvPr>
          <p:cNvSpPr/>
          <p:nvPr/>
        </p:nvSpPr>
        <p:spPr>
          <a:xfrm>
            <a:off x="6096000" y="1560676"/>
            <a:ext cx="612000" cy="612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70254D-B360-4F55-A490-030F8230565F}"/>
              </a:ext>
            </a:extLst>
          </p:cNvPr>
          <p:cNvSpPr/>
          <p:nvPr/>
        </p:nvSpPr>
        <p:spPr>
          <a:xfrm>
            <a:off x="3123616" y="1538208"/>
            <a:ext cx="612000" cy="612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5CE94E7-EFC1-4C98-96ED-0A917D120E3C}"/>
              </a:ext>
            </a:extLst>
          </p:cNvPr>
          <p:cNvSpPr/>
          <p:nvPr/>
        </p:nvSpPr>
        <p:spPr>
          <a:xfrm>
            <a:off x="47175" y="1560676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07FBD7-0FC3-4521-B065-0C5FD8A6BD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7" y="1667115"/>
            <a:ext cx="400675" cy="400675"/>
          </a:xfrm>
          <a:prstGeom prst="rect">
            <a:avLst/>
          </a:prstGeom>
        </p:spPr>
      </p:pic>
      <p:sp>
        <p:nvSpPr>
          <p:cNvPr id="17" name="TextBox 44">
            <a:extLst>
              <a:ext uri="{FF2B5EF4-FFF2-40B4-BE49-F238E27FC236}">
                <a16:creationId xmlns:a16="http://schemas.microsoft.com/office/drawing/2014/main" id="{E0C988C8-7F81-4D01-AAE0-01A7A2D5A24C}"/>
              </a:ext>
            </a:extLst>
          </p:cNvPr>
          <p:cNvSpPr txBox="1"/>
          <p:nvPr/>
        </p:nvSpPr>
        <p:spPr>
          <a:xfrm>
            <a:off x="617347" y="1695518"/>
            <a:ext cx="239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Data Audit</a:t>
            </a:r>
          </a:p>
        </p:txBody>
      </p:sp>
      <p:sp>
        <p:nvSpPr>
          <p:cNvPr id="18" name="TextBox 44">
            <a:extLst>
              <a:ext uri="{FF2B5EF4-FFF2-40B4-BE49-F238E27FC236}">
                <a16:creationId xmlns:a16="http://schemas.microsoft.com/office/drawing/2014/main" id="{A36A2511-5A35-4287-A80D-F185869AEC55}"/>
              </a:ext>
            </a:extLst>
          </p:cNvPr>
          <p:cNvSpPr txBox="1"/>
          <p:nvPr/>
        </p:nvSpPr>
        <p:spPr>
          <a:xfrm>
            <a:off x="3584038" y="1695518"/>
            <a:ext cx="239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Social Listening</a:t>
            </a:r>
          </a:p>
        </p:txBody>
      </p:sp>
      <p:sp>
        <p:nvSpPr>
          <p:cNvPr id="19" name="TextBox 44">
            <a:extLst>
              <a:ext uri="{FF2B5EF4-FFF2-40B4-BE49-F238E27FC236}">
                <a16:creationId xmlns:a16="http://schemas.microsoft.com/office/drawing/2014/main" id="{A3B2571F-B11A-4573-A769-40706F4B319C}"/>
              </a:ext>
            </a:extLst>
          </p:cNvPr>
          <p:cNvSpPr txBox="1"/>
          <p:nvPr/>
        </p:nvSpPr>
        <p:spPr>
          <a:xfrm>
            <a:off x="6556415" y="1710707"/>
            <a:ext cx="239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Text Analytics</a:t>
            </a:r>
          </a:p>
        </p:txBody>
      </p:sp>
      <p:sp>
        <p:nvSpPr>
          <p:cNvPr id="20" name="TextBox 44">
            <a:extLst>
              <a:ext uri="{FF2B5EF4-FFF2-40B4-BE49-F238E27FC236}">
                <a16:creationId xmlns:a16="http://schemas.microsoft.com/office/drawing/2014/main" id="{0E3D98C2-3059-4F21-BFCE-A94DE0079810}"/>
              </a:ext>
            </a:extLst>
          </p:cNvPr>
          <p:cNvSpPr txBox="1"/>
          <p:nvPr/>
        </p:nvSpPr>
        <p:spPr>
          <a:xfrm>
            <a:off x="9596937" y="1703138"/>
            <a:ext cx="239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Digital Analytics</a:t>
            </a:r>
          </a:p>
        </p:txBody>
      </p:sp>
      <p:pic>
        <p:nvPicPr>
          <p:cNvPr id="21" name="Picture 20" descr="R">
            <a:extLst>
              <a:ext uri="{FF2B5EF4-FFF2-40B4-BE49-F238E27FC236}">
                <a16:creationId xmlns:a16="http://schemas.microsoft.com/office/drawing/2014/main" id="{D6873425-7A8B-4636-A1C6-C8DE1DA31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927" y="5087134"/>
            <a:ext cx="1374166" cy="106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Plus Sign 21">
            <a:extLst>
              <a:ext uri="{FF2B5EF4-FFF2-40B4-BE49-F238E27FC236}">
                <a16:creationId xmlns:a16="http://schemas.microsoft.com/office/drawing/2014/main" id="{1976CDD8-690C-4190-A74E-EF0D559CFB20}"/>
              </a:ext>
            </a:extLst>
          </p:cNvPr>
          <p:cNvSpPr/>
          <p:nvPr/>
        </p:nvSpPr>
        <p:spPr>
          <a:xfrm>
            <a:off x="2938341" y="2952473"/>
            <a:ext cx="370558" cy="328474"/>
          </a:xfrm>
          <a:prstGeom prst="mathPlus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3FA7403B-95A3-46E2-AA64-BDFF3B32CF05}"/>
              </a:ext>
            </a:extLst>
          </p:cNvPr>
          <p:cNvSpPr/>
          <p:nvPr/>
        </p:nvSpPr>
        <p:spPr>
          <a:xfrm>
            <a:off x="5926439" y="2952473"/>
            <a:ext cx="370558" cy="328474"/>
          </a:xfrm>
          <a:prstGeom prst="mathPlus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2B51AD8A-6BEC-4C49-A46C-373D9DD1AD1B}"/>
              </a:ext>
            </a:extLst>
          </p:cNvPr>
          <p:cNvSpPr/>
          <p:nvPr/>
        </p:nvSpPr>
        <p:spPr>
          <a:xfrm>
            <a:off x="8877402" y="2952473"/>
            <a:ext cx="370558" cy="328474"/>
          </a:xfrm>
          <a:prstGeom prst="mathPlus">
            <a:avLst/>
          </a:prstGeom>
          <a:solidFill>
            <a:schemeClr val="tx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25" name="Picture 2" descr="logo">
            <a:extLst>
              <a:ext uri="{FF2B5EF4-FFF2-40B4-BE49-F238E27FC236}">
                <a16:creationId xmlns:a16="http://schemas.microsoft.com/office/drawing/2014/main" id="{1E885D7C-FD3C-41A9-85F0-46090F2F3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57D1E51-FB8B-4DD2-9F78-82AD85C8E8B4}"/>
              </a:ext>
            </a:extLst>
          </p:cNvPr>
          <p:cNvSpPr/>
          <p:nvPr/>
        </p:nvSpPr>
        <p:spPr>
          <a:xfrm>
            <a:off x="9056985" y="1566754"/>
            <a:ext cx="612000" cy="612000"/>
          </a:xfrm>
          <a:prstGeom prst="ellipse">
            <a:avLst/>
          </a:prstGeom>
          <a:blipFill dpi="0" rotWithShape="1">
            <a:blip r:embed="rId7"/>
            <a:srcRect/>
            <a:stretch>
              <a:fillRect l="-30000" r="-30000"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868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A61B3-5050-4E55-9B4D-CB0185E1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fit for analysis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6AA5C-4C9B-48D8-B68B-B6385F3C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Data audit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6511-1701-47C2-843E-C29039E25E5D}"/>
              </a:ext>
            </a:extLst>
          </p:cNvPr>
          <p:cNvSpPr txBox="1"/>
          <p:nvPr/>
        </p:nvSpPr>
        <p:spPr>
          <a:xfrm>
            <a:off x="628648" y="1761713"/>
            <a:ext cx="1936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Data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Data has been collected manually from online articles over the years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No standard analytical format was defined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E8CFC7-3FD9-440B-A74D-D925C94C4AAE}"/>
              </a:ext>
            </a:extLst>
          </p:cNvPr>
          <p:cNvSpPr/>
          <p:nvPr/>
        </p:nvSpPr>
        <p:spPr>
          <a:xfrm>
            <a:off x="1166808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E84B-1F50-417F-BEC3-7559641A7ED8}"/>
              </a:ext>
            </a:extLst>
          </p:cNvPr>
          <p:cNvSpPr txBox="1"/>
          <p:nvPr/>
        </p:nvSpPr>
        <p:spPr>
          <a:xfrm>
            <a:off x="3392776" y="1761713"/>
            <a:ext cx="193681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Audit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Explore the available fields to find inconsistencies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Identify format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7617552-C0ED-49B2-9A9B-BBBE48C6F562}"/>
              </a:ext>
            </a:extLst>
          </p:cNvPr>
          <p:cNvSpPr/>
          <p:nvPr/>
        </p:nvSpPr>
        <p:spPr>
          <a:xfrm>
            <a:off x="3930935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31A7D-EFFD-412F-BF3C-D6AD1048C313}"/>
              </a:ext>
            </a:extLst>
          </p:cNvPr>
          <p:cNvSpPr txBox="1"/>
          <p:nvPr/>
        </p:nvSpPr>
        <p:spPr>
          <a:xfrm>
            <a:off x="6113359" y="1761713"/>
            <a:ext cx="204004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Cleaning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Keep the data consistent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Remove noise and duplicated information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Reformat the data to be fit for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4B5838-E89F-488B-B328-8E300380FEF1}"/>
              </a:ext>
            </a:extLst>
          </p:cNvPr>
          <p:cNvSpPr/>
          <p:nvPr/>
        </p:nvSpPr>
        <p:spPr>
          <a:xfrm>
            <a:off x="6651518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F36A6-B570-4383-925B-38694E7FE5FE}"/>
              </a:ext>
            </a:extLst>
          </p:cNvPr>
          <p:cNvSpPr txBox="1"/>
          <p:nvPr/>
        </p:nvSpPr>
        <p:spPr>
          <a:xfrm>
            <a:off x="9002487" y="1761713"/>
            <a:ext cx="194928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Automation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Keep the process automated and reproducible when new data becomes available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Keep the process flexible and easily adaptable if new data issues are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C754C1-60F2-4343-B845-59F86EE34753}"/>
              </a:ext>
            </a:extLst>
          </p:cNvPr>
          <p:cNvSpPr/>
          <p:nvPr/>
        </p:nvSpPr>
        <p:spPr>
          <a:xfrm>
            <a:off x="9557154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551E5B-BC42-4A39-8B9D-EB75B3508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04" y="2450237"/>
            <a:ext cx="586521" cy="586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F419C9-A4CD-4D66-8834-3B68451D3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786" y="2423603"/>
            <a:ext cx="656947" cy="656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DE5C85-DAC4-46D5-8749-9C39898EE6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676" y="2450237"/>
            <a:ext cx="574700" cy="574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7413A4-DBD6-45A5-94C7-83458D00E5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56" y="2472835"/>
            <a:ext cx="541537" cy="541537"/>
          </a:xfrm>
          <a:prstGeom prst="rect">
            <a:avLst/>
          </a:prstGeom>
        </p:spPr>
      </p:pic>
      <p:pic>
        <p:nvPicPr>
          <p:cNvPr id="16" name="Picture 2" descr="logo">
            <a:extLst>
              <a:ext uri="{FF2B5EF4-FFF2-40B4-BE49-F238E27FC236}">
                <a16:creationId xmlns:a16="http://schemas.microsoft.com/office/drawing/2014/main" id="{298E69C3-AC5C-4470-B604-482AE2BF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249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/>
      <p:bldP spid="6" grpId="0" animBg="1"/>
      <p:bldP spid="9" grpId="0"/>
      <p:bldP spid="8" grpId="0" animBg="1"/>
      <p:bldP spid="11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A61B3-5050-4E55-9B4D-CB0185E1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Cleansing process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6AA5C-4C9B-48D8-B68B-B6385F3C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Data audit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6511-1701-47C2-843E-C29039E25E5D}"/>
              </a:ext>
            </a:extLst>
          </p:cNvPr>
          <p:cNvSpPr txBox="1"/>
          <p:nvPr/>
        </p:nvSpPr>
        <p:spPr>
          <a:xfrm>
            <a:off x="628648" y="1761713"/>
            <a:ext cx="193681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Deduplication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Different entries for the same incident were deduped to keep the data consistent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Rules were applied to identify similar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E84B-1F50-417F-BEC3-7559641A7ED8}"/>
              </a:ext>
            </a:extLst>
          </p:cNvPr>
          <p:cNvSpPr txBox="1"/>
          <p:nvPr/>
        </p:nvSpPr>
        <p:spPr>
          <a:xfrm>
            <a:off x="3392776" y="1761713"/>
            <a:ext cx="19368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Lookup tables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Lookup tables were created in the code to group categories together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Functions were used to detect misspelling mistakes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31A7D-EFFD-412F-BF3C-D6AD1048C313}"/>
              </a:ext>
            </a:extLst>
          </p:cNvPr>
          <p:cNvSpPr txBox="1"/>
          <p:nvPr/>
        </p:nvSpPr>
        <p:spPr>
          <a:xfrm>
            <a:off x="6113359" y="1761713"/>
            <a:ext cx="204004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Standardisation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Missing values and unknown information were standardised.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Standard field formats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F36A6-B570-4383-925B-38694E7FE5FE}"/>
              </a:ext>
            </a:extLst>
          </p:cNvPr>
          <p:cNvSpPr txBox="1"/>
          <p:nvPr/>
        </p:nvSpPr>
        <p:spPr>
          <a:xfrm>
            <a:off x="9002487" y="1761713"/>
            <a:ext cx="194928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Reformatting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Additional columns were created to be fit for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Fields in a list format moved to multiple columns that would capture all their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175DCF-11D2-48B8-80C5-A88CC63B7B29}"/>
              </a:ext>
            </a:extLst>
          </p:cNvPr>
          <p:cNvSpPr/>
          <p:nvPr/>
        </p:nvSpPr>
        <p:spPr>
          <a:xfrm>
            <a:off x="1036176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6520C5-7544-4E30-BD9A-4DE95028DB58}"/>
              </a:ext>
            </a:extLst>
          </p:cNvPr>
          <p:cNvSpPr/>
          <p:nvPr/>
        </p:nvSpPr>
        <p:spPr>
          <a:xfrm>
            <a:off x="3887386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BB6E116-80AD-48D1-801C-6DC8C297A42E}"/>
              </a:ext>
            </a:extLst>
          </p:cNvPr>
          <p:cNvSpPr/>
          <p:nvPr/>
        </p:nvSpPr>
        <p:spPr>
          <a:xfrm>
            <a:off x="6673286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BAE856-F5DD-4425-8CBB-10A373E28C61}"/>
              </a:ext>
            </a:extLst>
          </p:cNvPr>
          <p:cNvSpPr/>
          <p:nvPr/>
        </p:nvSpPr>
        <p:spPr>
          <a:xfrm>
            <a:off x="9513610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9D995F-06CF-4E37-8544-870656BBF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188" y="2499554"/>
            <a:ext cx="504396" cy="5043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062C5A-0B16-45BE-894E-D4D239251C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92" y="2480969"/>
            <a:ext cx="541566" cy="5415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4E9238-E4BC-4FA0-B570-680FA4D802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63" y="2404399"/>
            <a:ext cx="694705" cy="6947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F455AF-4158-4529-8C34-A19C94B252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749" y="2404399"/>
            <a:ext cx="659167" cy="6591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1832366-9F2A-423E-9341-E7879754BCDF}"/>
              </a:ext>
            </a:extLst>
          </p:cNvPr>
          <p:cNvSpPr/>
          <p:nvPr/>
        </p:nvSpPr>
        <p:spPr>
          <a:xfrm>
            <a:off x="0" y="6077583"/>
            <a:ext cx="12192000" cy="346901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29C362-226E-46C4-BBDF-A5B6DEFE2597}"/>
              </a:ext>
            </a:extLst>
          </p:cNvPr>
          <p:cNvSpPr txBox="1"/>
          <p:nvPr/>
        </p:nvSpPr>
        <p:spPr>
          <a:xfrm>
            <a:off x="0" y="60884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work and resulting recommendations on data collection have helped improve the accuracy of STT data and insights</a:t>
            </a:r>
          </a:p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27C81608-2C39-4EE9-B4BE-2BB7F5A84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0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6" grpId="0" animBg="1"/>
      <p:bldP spid="17" grpId="0" animBg="1"/>
      <p:bldP spid="18" grpId="0" animBg="1"/>
      <p:bldP spid="19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126184-343A-412E-96E6-04A4493B64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Data collection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B9D1F7-7F73-4CBE-854C-D69FDD77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Social listening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BC11732-C283-4B5D-91D2-F9D6A35FE8FF}"/>
              </a:ext>
            </a:extLst>
          </p:cNvPr>
          <p:cNvSpPr/>
          <p:nvPr/>
        </p:nvSpPr>
        <p:spPr>
          <a:xfrm>
            <a:off x="3844780" y="1858804"/>
            <a:ext cx="1868053" cy="48348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8767F-26D7-4998-B706-8C9C536FF1E5}"/>
              </a:ext>
            </a:extLst>
          </p:cNvPr>
          <p:cNvSpPr txBox="1"/>
          <p:nvPr/>
        </p:nvSpPr>
        <p:spPr>
          <a:xfrm>
            <a:off x="4116647" y="1946657"/>
            <a:ext cx="171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i="1" dirty="0" err="1">
                <a:solidFill>
                  <a:schemeClr val="bg1"/>
                </a:solidFill>
              </a:rPr>
              <a:t>twitteR</a:t>
            </a:r>
            <a:r>
              <a:rPr lang="en-GB" sz="1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DD1D22-3F89-48CB-A4CC-54648366C7CD}"/>
              </a:ext>
            </a:extLst>
          </p:cNvPr>
          <p:cNvSpPr/>
          <p:nvPr/>
        </p:nvSpPr>
        <p:spPr>
          <a:xfrm>
            <a:off x="3538780" y="2036288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6D9DBE-6A50-43C5-A8FD-ABEB82C3ED7F}"/>
              </a:ext>
            </a:extLst>
          </p:cNvPr>
          <p:cNvSpPr/>
          <p:nvPr/>
        </p:nvSpPr>
        <p:spPr>
          <a:xfrm>
            <a:off x="934650" y="1845995"/>
            <a:ext cx="1986922" cy="4834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4094CE-CDEB-4152-820A-13DA8B3D4BEF}"/>
              </a:ext>
            </a:extLst>
          </p:cNvPr>
          <p:cNvSpPr txBox="1"/>
          <p:nvPr/>
        </p:nvSpPr>
        <p:spPr>
          <a:xfrm>
            <a:off x="1206517" y="1933848"/>
            <a:ext cx="171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Twitter analysis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DDBD8-7510-44B7-B525-9D08B344562F}"/>
              </a:ext>
            </a:extLst>
          </p:cNvPr>
          <p:cNvSpPr/>
          <p:nvPr/>
        </p:nvSpPr>
        <p:spPr>
          <a:xfrm>
            <a:off x="628650" y="2023479"/>
            <a:ext cx="612000" cy="612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DD2D65-C8F3-47A4-8044-5234D9F6D80B}"/>
              </a:ext>
            </a:extLst>
          </p:cNvPr>
          <p:cNvSpPr txBox="1"/>
          <p:nvPr/>
        </p:nvSpPr>
        <p:spPr>
          <a:xfrm>
            <a:off x="628650" y="2536269"/>
            <a:ext cx="2379905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Get access to a dataset of tweets through Twitter API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Follow tweets about a particular subject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Follow tweets including particular hashtags related to STT campaigns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Follow STT’s own twitter timeline to measure reach and engagement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CD6E9-59C0-4FAE-B98B-EC00762AC9B4}"/>
              </a:ext>
            </a:extLst>
          </p:cNvPr>
          <p:cNvSpPr txBox="1"/>
          <p:nvPr/>
        </p:nvSpPr>
        <p:spPr>
          <a:xfrm>
            <a:off x="3514174" y="2536269"/>
            <a:ext cx="219865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Very popular online and seemed the most used one historically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It hasn’t been updated recently so it had some limitations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Tweets were truncated to 140 characters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8739F9-0349-4194-AD4E-8370AB2CFEA4}"/>
              </a:ext>
            </a:extLst>
          </p:cNvPr>
          <p:cNvSpPr/>
          <p:nvPr/>
        </p:nvSpPr>
        <p:spPr>
          <a:xfrm>
            <a:off x="6666639" y="1876772"/>
            <a:ext cx="1868053" cy="48348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92A9D2-740B-4C04-A10B-13E8FA1E525D}"/>
              </a:ext>
            </a:extLst>
          </p:cNvPr>
          <p:cNvSpPr txBox="1"/>
          <p:nvPr/>
        </p:nvSpPr>
        <p:spPr>
          <a:xfrm>
            <a:off x="6938506" y="1964625"/>
            <a:ext cx="171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400" i="1" dirty="0" err="1">
                <a:solidFill>
                  <a:schemeClr val="bg1"/>
                </a:solidFill>
              </a:rPr>
              <a:t>rtweet</a:t>
            </a:r>
            <a:r>
              <a:rPr lang="en-GB" sz="1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152810-62AB-4E39-A7C7-5D1CAB74794E}"/>
              </a:ext>
            </a:extLst>
          </p:cNvPr>
          <p:cNvSpPr/>
          <p:nvPr/>
        </p:nvSpPr>
        <p:spPr>
          <a:xfrm>
            <a:off x="6360639" y="2054256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05C21-4114-4D25-81F3-8C645139096B}"/>
              </a:ext>
            </a:extLst>
          </p:cNvPr>
          <p:cNvSpPr txBox="1"/>
          <p:nvPr/>
        </p:nvSpPr>
        <p:spPr>
          <a:xfrm>
            <a:off x="6336033" y="2554237"/>
            <a:ext cx="2198659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Not as popular as </a:t>
            </a:r>
            <a:r>
              <a:rPr lang="en-GB" sz="1600" i="1" dirty="0" err="1"/>
              <a:t>twitteR</a:t>
            </a:r>
            <a:r>
              <a:rPr lang="en-GB" sz="1600" dirty="0"/>
              <a:t> so more difficult to find information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Very good online support and regular updates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Comprehensive set of variables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766578-7516-48DD-B434-035147E7B2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450" y="2092501"/>
            <a:ext cx="541639" cy="541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C0463C-A5B8-4045-BD7C-B94AA852CB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082" y="2076851"/>
            <a:ext cx="529396" cy="52939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C9A77D-B320-42F3-959F-D1CAEF240C4D}"/>
              </a:ext>
            </a:extLst>
          </p:cNvPr>
          <p:cNvSpPr/>
          <p:nvPr/>
        </p:nvSpPr>
        <p:spPr>
          <a:xfrm>
            <a:off x="9369629" y="1845995"/>
            <a:ext cx="1986922" cy="4834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4F3A1-5C87-4E06-98DE-80A7082EE8A1}"/>
              </a:ext>
            </a:extLst>
          </p:cNvPr>
          <p:cNvSpPr txBox="1"/>
          <p:nvPr/>
        </p:nvSpPr>
        <p:spPr>
          <a:xfrm>
            <a:off x="9641496" y="1933848"/>
            <a:ext cx="171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Reddit analysis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866E334-BAAA-4D2E-8B5C-F6D1DDFA57A6}"/>
              </a:ext>
            </a:extLst>
          </p:cNvPr>
          <p:cNvSpPr/>
          <p:nvPr/>
        </p:nvSpPr>
        <p:spPr>
          <a:xfrm>
            <a:off x="9063629" y="2023479"/>
            <a:ext cx="612000" cy="612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AEFF1-172D-454E-B885-25C3D85F754C}"/>
              </a:ext>
            </a:extLst>
          </p:cNvPr>
          <p:cNvSpPr txBox="1"/>
          <p:nvPr/>
        </p:nvSpPr>
        <p:spPr>
          <a:xfrm>
            <a:off x="9063629" y="2536269"/>
            <a:ext cx="2379905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We’ve used the </a:t>
            </a:r>
            <a:r>
              <a:rPr lang="en-GB" sz="1600" dirty="0" err="1"/>
              <a:t>RedditExtractoR</a:t>
            </a:r>
            <a:r>
              <a:rPr lang="en-GB" sz="1600" dirty="0"/>
              <a:t> package to extract reddit posts including specific search terms: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Human trafficking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Stop the </a:t>
            </a:r>
            <a:r>
              <a:rPr lang="en-GB" sz="1600" dirty="0" err="1"/>
              <a:t>Traffik</a:t>
            </a:r>
            <a:endParaRPr lang="en-GB" sz="16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Load data into Power BI for dashboarding – integration with R Scripts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22" name="Picture 2" descr="logo">
            <a:extLst>
              <a:ext uri="{FF2B5EF4-FFF2-40B4-BE49-F238E27FC236}">
                <a16:creationId xmlns:a16="http://schemas.microsoft.com/office/drawing/2014/main" id="{EF3F0FCC-50E2-423E-B1BE-267DE11F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54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 animBg="1"/>
      <p:bldP spid="10" grpId="0"/>
      <p:bldP spid="11" grpId="0"/>
      <p:bldP spid="12" grpId="0" animBg="1"/>
      <p:bldP spid="13" grpId="0"/>
      <p:bldP spid="14" grpId="0" animBg="1"/>
      <p:bldP spid="15" grpId="0"/>
      <p:bldP spid="18" grpId="0" animBg="1"/>
      <p:bldP spid="19" grpId="0"/>
      <p:bldP spid="20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3E14B9-6FA6-49F3-9852-4FB324212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outputs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FD7574-FA8E-4F94-AC25-509ECE7A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Social listening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1DC95C-C1FE-4734-8C8A-E9E1C733D3B3}"/>
              </a:ext>
            </a:extLst>
          </p:cNvPr>
          <p:cNvSpPr/>
          <p:nvPr/>
        </p:nvSpPr>
        <p:spPr>
          <a:xfrm>
            <a:off x="934649" y="1845995"/>
            <a:ext cx="2146007" cy="4834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F65670-E773-45D4-AF64-629F6C178085}"/>
              </a:ext>
            </a:extLst>
          </p:cNvPr>
          <p:cNvSpPr txBox="1"/>
          <p:nvPr/>
        </p:nvSpPr>
        <p:spPr>
          <a:xfrm>
            <a:off x="1206517" y="1933848"/>
            <a:ext cx="171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Data visualisation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95E17C-1FB0-4045-B26C-7A5D605022CA}"/>
              </a:ext>
            </a:extLst>
          </p:cNvPr>
          <p:cNvSpPr/>
          <p:nvPr/>
        </p:nvSpPr>
        <p:spPr>
          <a:xfrm>
            <a:off x="628650" y="2023479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359CC8-29E9-48AC-A0BA-5851EE591286}"/>
              </a:ext>
            </a:extLst>
          </p:cNvPr>
          <p:cNvSpPr txBox="1"/>
          <p:nvPr/>
        </p:nvSpPr>
        <p:spPr>
          <a:xfrm>
            <a:off x="646277" y="2612436"/>
            <a:ext cx="2657848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Use the available tweets to have an easy way to visualise what people are tweeting about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The package </a:t>
            </a:r>
            <a:r>
              <a:rPr lang="en-GB" sz="1600" i="1" dirty="0" err="1"/>
              <a:t>wordcloud</a:t>
            </a:r>
            <a:r>
              <a:rPr lang="en-GB" sz="1600" dirty="0"/>
              <a:t> was used to create a word cloud using the original tweets text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 Script used in Power BI to build Reddit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633EF2-4C97-48A6-BEB1-887A21087E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586" y="1181651"/>
            <a:ext cx="6134469" cy="4893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BB4D97-5397-4BC6-84B9-54A7C4A4E6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0" y="2123709"/>
            <a:ext cx="443911" cy="4439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9132B9-E00E-4AB8-8190-74EDB598882F}"/>
              </a:ext>
            </a:extLst>
          </p:cNvPr>
          <p:cNvSpPr/>
          <p:nvPr/>
        </p:nvSpPr>
        <p:spPr>
          <a:xfrm>
            <a:off x="0" y="6077583"/>
            <a:ext cx="12192000" cy="346901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DBC8A2-CD5B-49DD-86E0-0AFC294C26B7}"/>
              </a:ext>
            </a:extLst>
          </p:cNvPr>
          <p:cNvSpPr txBox="1"/>
          <p:nvPr/>
        </p:nvSpPr>
        <p:spPr>
          <a:xfrm>
            <a:off x="0" y="608847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work has enabled STT to better track trends in key words of interest on social media and will be part of a wider social listening tool (WIP)</a:t>
            </a:r>
          </a:p>
        </p:txBody>
      </p:sp>
      <p:pic>
        <p:nvPicPr>
          <p:cNvPr id="1026" name="Picture 2" descr="power-bi-logo - Visual BI Solutions">
            <a:extLst>
              <a:ext uri="{FF2B5EF4-FFF2-40B4-BE49-F238E27FC236}">
                <a16:creationId xmlns:a16="http://schemas.microsoft.com/office/drawing/2014/main" id="{FAF6BFDF-4970-4A66-9C66-4239FBB4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239" y="2529854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5472E88-50C6-4005-8E93-CE9059AF329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96739" y="3846810"/>
            <a:ext cx="1562100" cy="1323975"/>
          </a:xfrm>
          <a:prstGeom prst="rect">
            <a:avLst/>
          </a:prstGeom>
        </p:spPr>
      </p:pic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97C839E3-0296-45A9-9E59-F5CD2BF0E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4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92FA4-22B2-4CC7-BEB3-7C55FE930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03B2E-4127-4E78-B6A5-E6FC6DFC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Text analytics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5482B3-FDE1-48EA-953D-3FA98D89D014}"/>
              </a:ext>
            </a:extLst>
          </p:cNvPr>
          <p:cNvSpPr/>
          <p:nvPr/>
        </p:nvSpPr>
        <p:spPr>
          <a:xfrm>
            <a:off x="4976894" y="1858804"/>
            <a:ext cx="2185965" cy="48348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BBF77-A1AB-45F9-BF27-1D81FAA1DABC}"/>
              </a:ext>
            </a:extLst>
          </p:cNvPr>
          <p:cNvSpPr txBox="1"/>
          <p:nvPr/>
        </p:nvSpPr>
        <p:spPr>
          <a:xfrm>
            <a:off x="5248761" y="1946657"/>
            <a:ext cx="171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dirty="0">
                <a:solidFill>
                  <a:schemeClr val="bg1"/>
                </a:solidFill>
              </a:rPr>
              <a:t>Data prep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940D38-14C1-45DB-BA4A-1025422C983E}"/>
              </a:ext>
            </a:extLst>
          </p:cNvPr>
          <p:cNvSpPr/>
          <p:nvPr/>
        </p:nvSpPr>
        <p:spPr>
          <a:xfrm>
            <a:off x="4670894" y="2036288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47EA4C-38E9-4602-A115-ED7F56FA2BAE}"/>
              </a:ext>
            </a:extLst>
          </p:cNvPr>
          <p:cNvSpPr/>
          <p:nvPr/>
        </p:nvSpPr>
        <p:spPr>
          <a:xfrm>
            <a:off x="934649" y="1845995"/>
            <a:ext cx="2282951" cy="48348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755C7-ABC0-4C7F-BE2B-7C6A85E1A5C0}"/>
              </a:ext>
            </a:extLst>
          </p:cNvPr>
          <p:cNvSpPr txBox="1"/>
          <p:nvPr/>
        </p:nvSpPr>
        <p:spPr>
          <a:xfrm>
            <a:off x="1206517" y="1933848"/>
            <a:ext cx="17150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6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8023BC3-963A-4751-91A2-6F21F0AABC77}"/>
              </a:ext>
            </a:extLst>
          </p:cNvPr>
          <p:cNvSpPr/>
          <p:nvPr/>
        </p:nvSpPr>
        <p:spPr>
          <a:xfrm>
            <a:off x="628650" y="2023479"/>
            <a:ext cx="612000" cy="612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5BFBC-5CDA-4EFB-8375-5CFE69CDDCAF}"/>
              </a:ext>
            </a:extLst>
          </p:cNvPr>
          <p:cNvSpPr txBox="1"/>
          <p:nvPr/>
        </p:nvSpPr>
        <p:spPr>
          <a:xfrm>
            <a:off x="667905" y="2554237"/>
            <a:ext cx="260869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Comments manually pulled from STT posts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Comments were manually categorised into different sentiment categories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We aim to categorise new comments automatically through machine learning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spcAft>
                <a:spcPts val="600"/>
              </a:spcAft>
            </a:pPr>
            <a:endParaRPr lang="en-GB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F3640F-9864-499C-9FD7-1DF6D793B7B2}"/>
              </a:ext>
            </a:extLst>
          </p:cNvPr>
          <p:cNvSpPr/>
          <p:nvPr/>
        </p:nvSpPr>
        <p:spPr>
          <a:xfrm>
            <a:off x="8843781" y="1876772"/>
            <a:ext cx="2303190" cy="483484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3200" kern="0" dirty="0" err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100A1-616C-4820-9FE5-5AA734FF37AD}"/>
              </a:ext>
            </a:extLst>
          </p:cNvPr>
          <p:cNvSpPr txBox="1"/>
          <p:nvPr/>
        </p:nvSpPr>
        <p:spPr>
          <a:xfrm>
            <a:off x="9115648" y="1964625"/>
            <a:ext cx="171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400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7E6184-1C83-48A6-9EDA-F5AA807D94AC}"/>
              </a:ext>
            </a:extLst>
          </p:cNvPr>
          <p:cNvSpPr/>
          <p:nvPr/>
        </p:nvSpPr>
        <p:spPr>
          <a:xfrm>
            <a:off x="8537781" y="2054256"/>
            <a:ext cx="612000" cy="6120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5FC84-989C-4D20-B381-F11F7C38C53E}"/>
              </a:ext>
            </a:extLst>
          </p:cNvPr>
          <p:cNvSpPr txBox="1"/>
          <p:nvPr/>
        </p:nvSpPr>
        <p:spPr>
          <a:xfrm>
            <a:off x="8513175" y="2554237"/>
            <a:ext cx="2535824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Logistic regression models were built to predict every category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New data is categorised using these models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Each comment gets attributed the category with highest probability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Highlights general sentiment of comments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8040577-6C69-48A5-8DB8-F9F97FBE39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566" y="2130869"/>
            <a:ext cx="388412" cy="388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E0BA1E-4CB5-42FA-88FA-C5F162184C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178" y="2139747"/>
            <a:ext cx="436869" cy="4368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7F3492-E7D3-4F17-8050-AFD6F7F19CF6}"/>
              </a:ext>
            </a:extLst>
          </p:cNvPr>
          <p:cNvSpPr txBox="1"/>
          <p:nvPr/>
        </p:nvSpPr>
        <p:spPr>
          <a:xfrm>
            <a:off x="4646288" y="2536269"/>
            <a:ext cx="2722125" cy="397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600" b="1" dirty="0"/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Feature engineering</a:t>
            </a:r>
          </a:p>
          <a:p>
            <a:pPr marL="742950" lvl="1" indent="-285750"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General text characteristics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Writing style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Package </a:t>
            </a:r>
            <a:r>
              <a:rPr lang="en-GB" sz="1600" i="1" dirty="0"/>
              <a:t>tm </a:t>
            </a:r>
            <a:r>
              <a:rPr lang="en-GB" sz="1600" dirty="0"/>
              <a:t>was used to clean the data</a:t>
            </a:r>
          </a:p>
          <a:p>
            <a:pPr marL="742950" lvl="1" indent="-285750"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Remove stop words</a:t>
            </a:r>
          </a:p>
          <a:p>
            <a:pPr marL="742950" lvl="1" indent="-285750">
              <a:spcAft>
                <a:spcPts val="2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Keep alphanumeric characters only</a:t>
            </a:r>
          </a:p>
          <a:p>
            <a:pPr marL="742950" lvl="1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Words stemming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Identify key words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E06B6E-2183-4BF3-BDD0-D088FB14292D}"/>
              </a:ext>
            </a:extLst>
          </p:cNvPr>
          <p:cNvSpPr/>
          <p:nvPr/>
        </p:nvSpPr>
        <p:spPr>
          <a:xfrm>
            <a:off x="0" y="6077583"/>
            <a:ext cx="12192000" cy="346901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6B3EE9-3377-43D6-8C67-61398A71EA2A}"/>
              </a:ext>
            </a:extLst>
          </p:cNvPr>
          <p:cNvSpPr txBox="1"/>
          <p:nvPr/>
        </p:nvSpPr>
        <p:spPr>
          <a:xfrm>
            <a:off x="0" y="608847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work provides a quick way of measuring campaign effectiveness and can be used for different text categorisation problems</a:t>
            </a:r>
          </a:p>
        </p:txBody>
      </p: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B4AB9773-5C36-41A7-A811-B8C7E9C1A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578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7" grpId="0"/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0A61B3-5050-4E55-9B4D-CB0185E1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Using google analytics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6AA5C-4C9B-48D8-B68B-B6385F3CE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Digital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6511-1701-47C2-843E-C29039E25E5D}"/>
              </a:ext>
            </a:extLst>
          </p:cNvPr>
          <p:cNvSpPr txBox="1"/>
          <p:nvPr/>
        </p:nvSpPr>
        <p:spPr>
          <a:xfrm>
            <a:off x="628648" y="1761713"/>
            <a:ext cx="1936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Event tracking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Get insights on specific events such as: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Scrolling through the pages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Search terms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GB" sz="1600" dirty="0"/>
              <a:t>Outbound links</a:t>
            </a:r>
          </a:p>
          <a:p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E84B-1F50-417F-BEC3-7559641A7ED8}"/>
              </a:ext>
            </a:extLst>
          </p:cNvPr>
          <p:cNvSpPr txBox="1"/>
          <p:nvPr/>
        </p:nvSpPr>
        <p:spPr>
          <a:xfrm>
            <a:off x="3392776" y="1761713"/>
            <a:ext cx="1936812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Donation tracker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Track donations on the website over time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Build metrics such as: donations per visitor and average donated amount</a:t>
            </a:r>
          </a:p>
          <a:p>
            <a:pPr>
              <a:spcAft>
                <a:spcPts val="600"/>
              </a:spcAft>
            </a:pPr>
            <a:endParaRPr lang="en-GB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31A7D-EFFD-412F-BF3C-D6AD1048C313}"/>
              </a:ext>
            </a:extLst>
          </p:cNvPr>
          <p:cNvSpPr txBox="1"/>
          <p:nvPr/>
        </p:nvSpPr>
        <p:spPr>
          <a:xfrm>
            <a:off x="6113359" y="1761713"/>
            <a:ext cx="20400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Campaign analysis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Getting data from new landing pages created for awareness campaigns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Insights on what type of audience access the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DD769A-F37F-477A-8A3D-BCF3067F0BD2}"/>
              </a:ext>
            </a:extLst>
          </p:cNvPr>
          <p:cNvSpPr txBox="1"/>
          <p:nvPr/>
        </p:nvSpPr>
        <p:spPr>
          <a:xfrm>
            <a:off x="9019844" y="1761713"/>
            <a:ext cx="20400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tx2"/>
                </a:solidFill>
              </a:rPr>
              <a:t>Key web journeys</a:t>
            </a:r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algn="ctr"/>
            <a:endParaRPr lang="en-GB" b="1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Understand what are the key journeys the users follow on website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Find what can be changed to help users find what they need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9DAE6C9-DD55-4BFD-B8B9-F53D4E90F581}"/>
              </a:ext>
            </a:extLst>
          </p:cNvPr>
          <p:cNvSpPr/>
          <p:nvPr/>
        </p:nvSpPr>
        <p:spPr>
          <a:xfrm>
            <a:off x="0" y="6077583"/>
            <a:ext cx="12192000" cy="346901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0475D6-86DC-4C20-9973-5FD69642D0F3}"/>
              </a:ext>
            </a:extLst>
          </p:cNvPr>
          <p:cNvSpPr txBox="1"/>
          <p:nvPr/>
        </p:nvSpPr>
        <p:spPr>
          <a:xfrm>
            <a:off x="0" y="608847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This work is helping STT getting the most insights about their website users to improve future content and features</a:t>
            </a:r>
          </a:p>
          <a:p>
            <a:pPr algn="ctr"/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A8AF04-A530-47AE-98F8-A1FAACB3FF52}"/>
              </a:ext>
            </a:extLst>
          </p:cNvPr>
          <p:cNvSpPr/>
          <p:nvPr/>
        </p:nvSpPr>
        <p:spPr>
          <a:xfrm>
            <a:off x="1079720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4F2883-519F-46E7-88B4-FFCD429808C8}"/>
              </a:ext>
            </a:extLst>
          </p:cNvPr>
          <p:cNvSpPr/>
          <p:nvPr/>
        </p:nvSpPr>
        <p:spPr>
          <a:xfrm>
            <a:off x="3911182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B6407A-3B9F-4C28-9630-5564EFA40BA4}"/>
              </a:ext>
            </a:extLst>
          </p:cNvPr>
          <p:cNvSpPr/>
          <p:nvPr/>
        </p:nvSpPr>
        <p:spPr>
          <a:xfrm>
            <a:off x="6724716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25FEA08-CE31-4447-AEF4-1D9345B35CE1}"/>
              </a:ext>
            </a:extLst>
          </p:cNvPr>
          <p:cNvSpPr/>
          <p:nvPr/>
        </p:nvSpPr>
        <p:spPr>
          <a:xfrm>
            <a:off x="9589864" y="2301752"/>
            <a:ext cx="900000" cy="900000"/>
          </a:xfrm>
          <a:prstGeom prst="ellipse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23" descr="Paw prints">
            <a:extLst>
              <a:ext uri="{FF2B5EF4-FFF2-40B4-BE49-F238E27FC236}">
                <a16:creationId xmlns:a16="http://schemas.microsoft.com/office/drawing/2014/main" id="{93A9CADC-8A92-46C6-9F39-F6DA66678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539" y="2429457"/>
            <a:ext cx="666362" cy="666362"/>
          </a:xfrm>
          <a:prstGeom prst="rect">
            <a:avLst/>
          </a:prstGeom>
        </p:spPr>
      </p:pic>
      <p:pic>
        <p:nvPicPr>
          <p:cNvPr id="26" name="Graphic 25" descr="Piggy Bank">
            <a:extLst>
              <a:ext uri="{FF2B5EF4-FFF2-40B4-BE49-F238E27FC236}">
                <a16:creationId xmlns:a16="http://schemas.microsoft.com/office/drawing/2014/main" id="{981F4438-EE3C-41D5-9044-7E4B384BF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1777" y="2386124"/>
            <a:ext cx="698809" cy="698809"/>
          </a:xfrm>
          <a:prstGeom prst="rect">
            <a:avLst/>
          </a:prstGeom>
        </p:spPr>
      </p:pic>
      <p:pic>
        <p:nvPicPr>
          <p:cNvPr id="30" name="Graphic 29" descr="Presentation with pie chart">
            <a:extLst>
              <a:ext uri="{FF2B5EF4-FFF2-40B4-BE49-F238E27FC236}">
                <a16:creationId xmlns:a16="http://schemas.microsoft.com/office/drawing/2014/main" id="{F81FEEBF-101F-4EB9-AFD8-669F667F9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4719" y="2411487"/>
            <a:ext cx="724074" cy="724074"/>
          </a:xfrm>
          <a:prstGeom prst="rect">
            <a:avLst/>
          </a:prstGeom>
        </p:spPr>
      </p:pic>
      <p:pic>
        <p:nvPicPr>
          <p:cNvPr id="32" name="Graphic 31" descr="Signpost">
            <a:extLst>
              <a:ext uri="{FF2B5EF4-FFF2-40B4-BE49-F238E27FC236}">
                <a16:creationId xmlns:a16="http://schemas.microsoft.com/office/drawing/2014/main" id="{2536603A-6DA4-44B3-B553-C1C4D2692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90717" y="2380833"/>
            <a:ext cx="741838" cy="741838"/>
          </a:xfrm>
          <a:prstGeom prst="rect">
            <a:avLst/>
          </a:prstGeom>
        </p:spPr>
      </p:pic>
      <p:pic>
        <p:nvPicPr>
          <p:cNvPr id="33" name="Picture 2" descr="logo">
            <a:extLst>
              <a:ext uri="{FF2B5EF4-FFF2-40B4-BE49-F238E27FC236}">
                <a16:creationId xmlns:a16="http://schemas.microsoft.com/office/drawing/2014/main" id="{089AE70D-62EE-4FDF-8EBF-9B1DDEB07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869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6" grpId="0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364E09-9AB1-4F99-B942-AB76C0C466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9EA2DF-0C12-472A-A859-B00AB6EFA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summary</a:t>
            </a:r>
          </a:p>
        </p:txBody>
      </p:sp>
    </p:spTree>
    <p:extLst>
      <p:ext uri="{BB962C8B-B14F-4D97-AF65-F5344CB8AC3E}">
        <p14:creationId xmlns:p14="http://schemas.microsoft.com/office/powerpoint/2010/main" val="74626298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2A69D8-A784-424A-9579-D068A1617D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Background</a:t>
            </a:r>
          </a:p>
          <a:p>
            <a:r>
              <a:rPr lang="en-GB" dirty="0">
                <a:cs typeface="Calibri"/>
              </a:rPr>
              <a:t>What R brings to the project</a:t>
            </a:r>
          </a:p>
          <a:p>
            <a:pPr lvl="1"/>
            <a:r>
              <a:rPr lang="en-GB" dirty="0">
                <a:cs typeface="Calibri"/>
              </a:rPr>
              <a:t>Data audit</a:t>
            </a:r>
          </a:p>
          <a:p>
            <a:pPr lvl="1"/>
            <a:r>
              <a:rPr lang="en-GB" dirty="0">
                <a:cs typeface="Calibri"/>
              </a:rPr>
              <a:t>Social listening</a:t>
            </a:r>
          </a:p>
          <a:p>
            <a:pPr lvl="1"/>
            <a:r>
              <a:rPr lang="en-GB" dirty="0">
                <a:cs typeface="Calibri"/>
              </a:rPr>
              <a:t>Text analytics</a:t>
            </a:r>
          </a:p>
          <a:p>
            <a:pPr lvl="1"/>
            <a:r>
              <a:rPr lang="en-GB" dirty="0">
                <a:cs typeface="Calibri"/>
              </a:rPr>
              <a:t>Digital analytics</a:t>
            </a:r>
          </a:p>
          <a:p>
            <a:r>
              <a:rPr lang="en-GB" dirty="0">
                <a:cs typeface="Calibri"/>
              </a:rPr>
              <a:t>Final summary</a:t>
            </a:r>
          </a:p>
          <a:p>
            <a:pPr lvl="1"/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82629B-1849-4694-8B5E-3C0845DF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3CC78D62-11FE-4152-8293-87B134E9B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57095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A9C91-2977-4F4E-8E05-1CFAAA157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1219200"/>
            <a:ext cx="4840960" cy="5143500"/>
          </a:xfrm>
        </p:spPr>
        <p:txBody>
          <a:bodyPr/>
          <a:lstStyle/>
          <a:p>
            <a:r>
              <a:rPr lang="en-GB" dirty="0"/>
              <a:t>This is a pro-bono initiative, having a powerful analytical tool available for free makes R a great choice</a:t>
            </a:r>
          </a:p>
          <a:p>
            <a:endParaRPr lang="en-GB" dirty="0"/>
          </a:p>
          <a:p>
            <a:r>
              <a:rPr lang="en-GB" dirty="0"/>
              <a:t>R has the flexibility we needed for complex analysis from using APIs to text mining</a:t>
            </a:r>
          </a:p>
          <a:p>
            <a:endParaRPr lang="en-GB" dirty="0"/>
          </a:p>
          <a:p>
            <a:r>
              <a:rPr lang="en-GB" dirty="0"/>
              <a:t>It’s easy to adapt our R program and replicate it for similar problems</a:t>
            </a:r>
          </a:p>
          <a:p>
            <a:endParaRPr lang="en-GB" dirty="0"/>
          </a:p>
          <a:p>
            <a:r>
              <a:rPr lang="en-GB" dirty="0"/>
              <a:t>Straightforward handover of scripts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AAE3-D748-4124-AC18-8A4FD836F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Why r?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A2E99-F1AB-49F0-BE91-2DC249C3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Final summary</a:t>
            </a:r>
          </a:p>
        </p:txBody>
      </p:sp>
      <p:pic>
        <p:nvPicPr>
          <p:cNvPr id="9" name="Picture 8" descr="A picture containing cup, mug, coffee&#10;&#10;Description automatically generated">
            <a:extLst>
              <a:ext uri="{FF2B5EF4-FFF2-40B4-BE49-F238E27FC236}">
                <a16:creationId xmlns:a16="http://schemas.microsoft.com/office/drawing/2014/main" id="{AF8A0265-A58A-488F-A79B-F980C5E47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87374" y="2461546"/>
            <a:ext cx="5829300" cy="361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A229CF-3B73-42F3-8A57-E2E6E3C30905}"/>
              </a:ext>
            </a:extLst>
          </p:cNvPr>
          <p:cNvSpPr txBox="1"/>
          <p:nvPr/>
        </p:nvSpPr>
        <p:spPr>
          <a:xfrm>
            <a:off x="6087374" y="5981018"/>
            <a:ext cx="58293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dirty="0">
                <a:hlinkClick r:id="rId3" tooltip="https://www.mises.org.es/2017/12/tres-tesoros-nacionales-hazlitt-hutt-y-rothbard/podium/"/>
              </a:rPr>
              <a:t>This Photo</a:t>
            </a:r>
            <a:r>
              <a:rPr lang="en-GB" sz="700" dirty="0"/>
              <a:t> by Unknown Author is licensed under </a:t>
            </a:r>
            <a:r>
              <a:rPr lang="en-GB" sz="700" dirty="0">
                <a:hlinkClick r:id="rId4" tooltip="https://creativecommons.org/licenses/by-nc-nd/3.0/"/>
              </a:rPr>
              <a:t>CC BY-NC-ND</a:t>
            </a:r>
            <a:endParaRPr lang="en-GB" sz="700" dirty="0"/>
          </a:p>
        </p:txBody>
      </p:sp>
      <p:pic>
        <p:nvPicPr>
          <p:cNvPr id="11" name="Picture 10" descr="R">
            <a:extLst>
              <a:ext uri="{FF2B5EF4-FFF2-40B4-BE49-F238E27FC236}">
                <a16:creationId xmlns:a16="http://schemas.microsoft.com/office/drawing/2014/main" id="{704E442A-3BC7-4EEC-A3C9-E8CA2314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013" y="1581041"/>
            <a:ext cx="1374166" cy="106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20323136-7F20-4F50-96FA-B50472D6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228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EDC04-D348-4AE1-9EA3-8F1C9AFB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647" y="1629218"/>
            <a:ext cx="6315864" cy="2866585"/>
          </a:xfrm>
        </p:spPr>
        <p:txBody>
          <a:bodyPr/>
          <a:lstStyle/>
          <a:p>
            <a:r>
              <a:rPr lang="en-GB" sz="4000" b="1" dirty="0"/>
              <a:t>Thank you</a:t>
            </a:r>
            <a:br>
              <a:rPr lang="en-GB" dirty="0"/>
            </a:br>
            <a:br>
              <a:rPr lang="en-GB" dirty="0"/>
            </a:br>
            <a:r>
              <a:rPr lang="en-GB" sz="2000" dirty="0"/>
              <a:t>https://www.merkleinc.com/emea/what-we-do/analytics</a:t>
            </a:r>
            <a:br>
              <a:rPr lang="en-GB" dirty="0"/>
            </a:br>
            <a:r>
              <a:rPr lang="en-GB" sz="2000" dirty="0"/>
              <a:t>https://www.stopthetraffik.org/</a:t>
            </a:r>
          </a:p>
        </p:txBody>
      </p:sp>
    </p:spTree>
    <p:extLst>
      <p:ext uri="{BB962C8B-B14F-4D97-AF65-F5344CB8AC3E}">
        <p14:creationId xmlns:p14="http://schemas.microsoft.com/office/powerpoint/2010/main" val="301533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BC9201-F2A6-4FBC-B17D-8403C1B2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286000"/>
            <a:ext cx="6013714" cy="2285999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45259905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A9C91-2977-4F4E-8E05-1CFAAA1574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My name is Sandro Matos</a:t>
            </a:r>
          </a:p>
          <a:p>
            <a:endParaRPr lang="en-GB" dirty="0"/>
          </a:p>
          <a:p>
            <a:r>
              <a:rPr lang="en-GB" dirty="0"/>
              <a:t>I’m originally from Portugal</a:t>
            </a:r>
          </a:p>
          <a:p>
            <a:endParaRPr lang="en-GB" dirty="0"/>
          </a:p>
          <a:p>
            <a:r>
              <a:rPr lang="en-GB" dirty="0"/>
              <a:t>I’m a Senior Data Scientist</a:t>
            </a:r>
          </a:p>
          <a:p>
            <a:endParaRPr lang="en-GB" dirty="0"/>
          </a:p>
          <a:p>
            <a:r>
              <a:rPr lang="en-GB" dirty="0"/>
              <a:t>I have been working for Merkle Aquila for 3.5 years</a:t>
            </a:r>
          </a:p>
          <a:p>
            <a:endParaRPr lang="en-GB" dirty="0"/>
          </a:p>
          <a:p>
            <a:r>
              <a:rPr lang="en-GB" dirty="0"/>
              <a:t>I love travelling, eating and playing video games</a:t>
            </a:r>
          </a:p>
          <a:p>
            <a:endParaRPr lang="en-GB" dirty="0"/>
          </a:p>
          <a:p>
            <a:r>
              <a:rPr lang="en-GB" dirty="0"/>
              <a:t>Big Eurovision Song Contest lover</a:t>
            </a:r>
          </a:p>
          <a:p>
            <a:endParaRPr lang="en-GB" dirty="0"/>
          </a:p>
          <a:p>
            <a:r>
              <a:rPr lang="en-GB" dirty="0"/>
              <a:t>Huge fan of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DFAAE3-D748-4124-AC18-8A4FD836F0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Who I am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8A2E99-F1AB-49F0-BE91-2DC249C34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Hello!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9246E-C5AF-4934-96F6-E220B0D97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402" y="0"/>
            <a:ext cx="7439025" cy="6860722"/>
          </a:xfrm>
          <a:prstGeom prst="rect">
            <a:avLst/>
          </a:prstGeom>
        </p:spPr>
      </p:pic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7A81AED4-D4FD-4E3F-8113-606ABCD7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297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639381-C695-4AE0-8FAD-24C127185A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1219200"/>
            <a:ext cx="9119045" cy="5143500"/>
          </a:xfrm>
        </p:spPr>
        <p:txBody>
          <a:bodyPr/>
          <a:lstStyle/>
          <a:p>
            <a:r>
              <a:rPr lang="en-GB" dirty="0"/>
              <a:t>Established in 2012 and acquired by Merkle in 2017 we will be fully integrated as Merkle Analytics by end of 2020</a:t>
            </a:r>
          </a:p>
          <a:p>
            <a:r>
              <a:rPr lang="en-GB" dirty="0"/>
              <a:t>Globally Merkle employ over 2500 data scientists and data engineers</a:t>
            </a:r>
          </a:p>
          <a:p>
            <a:r>
              <a:rPr lang="en-GB" dirty="0"/>
              <a:t>Aquila has 130+ data analysts, scientists and data engineers</a:t>
            </a:r>
          </a:p>
          <a:p>
            <a:r>
              <a:rPr lang="en-GB" dirty="0"/>
              <a:t>We create intelligent, appropriate analytical solutions to achieve our clients objectives and drive value.</a:t>
            </a:r>
          </a:p>
          <a:p>
            <a:r>
              <a:rPr lang="en-GB" dirty="0"/>
              <a:t>We work with a vast range of clients from several different industries: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0306-A5AB-4DDA-B532-F973E1B788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Who we are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056864-302C-4284-B0FF-A55311C6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Merkle Aquila</a:t>
            </a:r>
          </a:p>
        </p:txBody>
      </p:sp>
      <p:pic>
        <p:nvPicPr>
          <p:cNvPr id="19" name="Picture 2" descr="image242014">
            <a:extLst>
              <a:ext uri="{FF2B5EF4-FFF2-40B4-BE49-F238E27FC236}">
                <a16:creationId xmlns:a16="http://schemas.microsoft.com/office/drawing/2014/main" id="{242A906E-56D3-46EC-A532-EEDFF2EF3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352" y="4621065"/>
            <a:ext cx="762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 descr="image093295">
            <a:extLst>
              <a:ext uri="{FF2B5EF4-FFF2-40B4-BE49-F238E27FC236}">
                <a16:creationId xmlns:a16="http://schemas.microsoft.com/office/drawing/2014/main" id="{5248B189-7CD6-43C6-9FD1-A35FD6C0D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964" y="4611907"/>
            <a:ext cx="7620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6282020-3D2A-4825-8DD5-AEA796600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324" y="3783583"/>
            <a:ext cx="746816" cy="745822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361AD7AE-6B25-4DF0-9E81-73D9B0EF2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302" y="3783583"/>
            <a:ext cx="762000" cy="760985"/>
          </a:xfrm>
          <a:prstGeom prst="rect">
            <a:avLst/>
          </a:prstGeom>
        </p:spPr>
      </p:pic>
      <p:pic>
        <p:nvPicPr>
          <p:cNvPr id="23" name="Picture 22" descr="NON-Deloitte-Fast50-Winner-PRI_CMYK-72ppi.png">
            <a:extLst>
              <a:ext uri="{FF2B5EF4-FFF2-40B4-BE49-F238E27FC236}">
                <a16:creationId xmlns:a16="http://schemas.microsoft.com/office/drawing/2014/main" id="{CEBCD49A-3676-4EEC-8CA5-CE00C11AF9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223" y="5469830"/>
            <a:ext cx="2426202" cy="6469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DE8C1D-9451-4F37-AC8F-C3423956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2503" y="-824750"/>
            <a:ext cx="6383065" cy="5121084"/>
          </a:xfrm>
          <a:prstGeom prst="rect">
            <a:avLst/>
          </a:prstGeom>
        </p:spPr>
      </p:pic>
      <p:pic>
        <p:nvPicPr>
          <p:cNvPr id="25" name="Picture 2" descr="logo">
            <a:extLst>
              <a:ext uri="{FF2B5EF4-FFF2-40B4-BE49-F238E27FC236}">
                <a16:creationId xmlns:a16="http://schemas.microsoft.com/office/drawing/2014/main" id="{089B26A2-32A9-4CA7-808F-638AF30F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4F50F-69BE-457E-9BFC-CC4AD9DFC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9593" y="3644463"/>
            <a:ext cx="58197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612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AC387-80FA-4ADA-A77B-29EC326BE8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journey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81E535-DFED-472D-A480-3AB3E6FC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Skills sharing - From an idea to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75C17-1B0F-40DD-B77D-77A88944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377989"/>
            <a:ext cx="7743825" cy="503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B1BA75-BA89-4B00-B029-1BC5D0CB1F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36" y="5163105"/>
            <a:ext cx="1182265" cy="1182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099AD2-DC17-4ADB-8CA7-5501B3A677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64" y="4293093"/>
            <a:ext cx="1182265" cy="118226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20B620D-760D-4C3B-BD90-7CC4034C7A2C}"/>
              </a:ext>
            </a:extLst>
          </p:cNvPr>
          <p:cNvSpPr/>
          <p:nvPr/>
        </p:nvSpPr>
        <p:spPr>
          <a:xfrm>
            <a:off x="6095999" y="4398520"/>
            <a:ext cx="639192" cy="656951"/>
          </a:xfrm>
          <a:prstGeom prst="ellipse">
            <a:avLst/>
          </a:prstGeom>
          <a:blipFill dpi="0" rotWithShape="1">
            <a:blip r:embed="rId4"/>
            <a:srcRect/>
            <a:stretch>
              <a:fillRect l="-5000" r="-10000" b="-5000"/>
            </a:stretch>
          </a:blip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AD5418-D286-406C-9A6D-1C7A740CE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6" y="2943999"/>
            <a:ext cx="1182265" cy="118226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FB1CFA2-4C83-43C2-B874-29C100E438E1}"/>
              </a:ext>
            </a:extLst>
          </p:cNvPr>
          <p:cNvSpPr/>
          <p:nvPr/>
        </p:nvSpPr>
        <p:spPr>
          <a:xfrm>
            <a:off x="6887591" y="3049426"/>
            <a:ext cx="639192" cy="656951"/>
          </a:xfrm>
          <a:prstGeom prst="ellipse">
            <a:avLst/>
          </a:prstGeom>
          <a:blipFill dpi="0" rotWithShape="1">
            <a:blip r:embed="rId5"/>
            <a:srcRect/>
            <a:stretch>
              <a:fillRect l="-20000" r="-10000"/>
            </a:stretch>
          </a:blip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2C2079-029C-428F-98E4-8E053ED9F4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237" y="2264468"/>
            <a:ext cx="1154489" cy="110688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D7F4ED9-7470-432D-AA4C-0D17AEEC4F2F}"/>
              </a:ext>
            </a:extLst>
          </p:cNvPr>
          <p:cNvSpPr/>
          <p:nvPr/>
        </p:nvSpPr>
        <p:spPr>
          <a:xfrm>
            <a:off x="3230235" y="2344718"/>
            <a:ext cx="587348" cy="599280"/>
          </a:xfrm>
          <a:prstGeom prst="ellipse">
            <a:avLst/>
          </a:prstGeom>
          <a:blipFill dpi="0" rotWithShape="1">
            <a:blip r:embed="rId6"/>
            <a:srcRect/>
            <a:stretch>
              <a:fillRect l="-40000"/>
            </a:stretch>
          </a:blip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C2E575-9514-4E97-B668-A1BEF4A292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49" y="1684593"/>
            <a:ext cx="955533" cy="91613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C2B7B22-36E5-4357-B079-3BF6AC85087B}"/>
              </a:ext>
            </a:extLst>
          </p:cNvPr>
          <p:cNvSpPr/>
          <p:nvPr/>
        </p:nvSpPr>
        <p:spPr>
          <a:xfrm>
            <a:off x="6922978" y="1777694"/>
            <a:ext cx="488272" cy="496004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71ABC7-60AD-4A6C-BEB8-830E1904F82A}"/>
              </a:ext>
            </a:extLst>
          </p:cNvPr>
          <p:cNvSpPr txBox="1"/>
          <p:nvPr/>
        </p:nvSpPr>
        <p:spPr>
          <a:xfrm>
            <a:off x="1860728" y="5090579"/>
            <a:ext cx="191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 </a:t>
            </a:r>
            <a:r>
              <a:rPr kumimoji="0" lang="en-GB" sz="1200" b="0" i="0" u="none" strike="noStrike" kern="1200" cap="none" spc="0" normalizeH="0" baseline="0" noProof="0" err="1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Merkle|Aquila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3B3F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D9E6A-DC66-44D9-A0F8-EC3DA5E325A0}"/>
              </a:ext>
            </a:extLst>
          </p:cNvPr>
          <p:cNvSpPr txBox="1"/>
          <p:nvPr/>
        </p:nvSpPr>
        <p:spPr>
          <a:xfrm>
            <a:off x="4093683" y="4287619"/>
            <a:ext cx="1985273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Merkle|Aquila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3B3F4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analytics company focused on extracting the maximum </a:t>
            </a: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 from data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translating it into decisions which empower clients to take better actions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403D5-5B96-471A-B0B8-44F0E193917C}"/>
              </a:ext>
            </a:extLst>
          </p:cNvPr>
          <p:cNvSpPr txBox="1"/>
          <p:nvPr/>
        </p:nvSpPr>
        <p:spPr>
          <a:xfrm>
            <a:off x="7621717" y="2975088"/>
            <a:ext cx="2252926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Giving Back Crowd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Internal initiative to promote giving back to the society, from fundraising to environmental responsibility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A7B89-F5A5-4DAF-833F-8DCE5F81169E}"/>
              </a:ext>
            </a:extLst>
          </p:cNvPr>
          <p:cNvSpPr txBox="1"/>
          <p:nvPr/>
        </p:nvSpPr>
        <p:spPr>
          <a:xfrm>
            <a:off x="1487285" y="2344719"/>
            <a:ext cx="16512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Skills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Pro-bono initiative through which we share our expertise in analytics with charities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B1E318-43FB-46F9-9F86-6ACC3D3FFCCD}"/>
              </a:ext>
            </a:extLst>
          </p:cNvPr>
          <p:cNvSpPr txBox="1"/>
          <p:nvPr/>
        </p:nvSpPr>
        <p:spPr>
          <a:xfrm>
            <a:off x="7497505" y="1421388"/>
            <a:ext cx="2167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Stop the </a:t>
            </a:r>
            <a:r>
              <a:rPr kumimoji="0" lang="en-GB" sz="1800" b="1" i="0" u="none" strike="noStrike" kern="1200" cap="none" spc="0" normalizeH="0" baseline="0" noProof="0" err="1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Traffik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(STT)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3B3F4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Global charity pioneering the cause of intelligence led prevention of human trafficking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CF2DCA-E8A2-48DB-B0E0-807C031513AA}"/>
              </a:ext>
            </a:extLst>
          </p:cNvPr>
          <p:cNvSpPr/>
          <p:nvPr/>
        </p:nvSpPr>
        <p:spPr>
          <a:xfrm>
            <a:off x="3497987" y="5253060"/>
            <a:ext cx="639192" cy="656951"/>
          </a:xfrm>
          <a:prstGeom prst="ellipse">
            <a:avLst/>
          </a:prstGeom>
          <a:blipFill dpi="0" rotWithShape="1">
            <a:blip r:embed="rId8"/>
            <a:srcRect/>
            <a:stretch>
              <a:fillRect l="-5000" r="-10000" b="-5000"/>
            </a:stretch>
          </a:blipFill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" descr="logo">
            <a:extLst>
              <a:ext uri="{FF2B5EF4-FFF2-40B4-BE49-F238E27FC236}">
                <a16:creationId xmlns:a16="http://schemas.microsoft.com/office/drawing/2014/main" id="{8025B9B6-CFAD-416E-ADE0-E4B9C0FF3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22359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58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721FBF-794B-4A43-84EA-C1AFE5879B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journey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8994B7-4D40-40BF-9664-C37C32B4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Skills sharing - From an idea to reality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1D703753-7D30-4B29-989A-4EE23F54B4BC}"/>
              </a:ext>
            </a:extLst>
          </p:cNvPr>
          <p:cNvSpPr/>
          <p:nvPr/>
        </p:nvSpPr>
        <p:spPr>
          <a:xfrm>
            <a:off x="439049" y="1990601"/>
            <a:ext cx="927252" cy="723116"/>
          </a:xfrm>
          <a:prstGeom prst="wedgeEllipseCallout">
            <a:avLst/>
          </a:prstGeom>
          <a:solidFill>
            <a:schemeClr val="accent5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57CC3-5C9E-487F-8120-F3953F85CA3B}"/>
              </a:ext>
            </a:extLst>
          </p:cNvPr>
          <p:cNvCxnSpPr>
            <a:cxnSpLocks/>
          </p:cNvCxnSpPr>
          <p:nvPr/>
        </p:nvCxnSpPr>
        <p:spPr>
          <a:xfrm flipV="1">
            <a:off x="333377" y="2826328"/>
            <a:ext cx="11565703" cy="48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4E9EB1A-7D90-458D-80BF-93C37E7B9DB2}"/>
              </a:ext>
            </a:extLst>
          </p:cNvPr>
          <p:cNvSpPr txBox="1">
            <a:spLocks/>
          </p:cNvSpPr>
          <p:nvPr/>
        </p:nvSpPr>
        <p:spPr>
          <a:xfrm>
            <a:off x="333377" y="3820574"/>
            <a:ext cx="1253366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‘Skills Based Volunteering’ was just an idea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3683E49-1C4B-40AC-8651-7184823C270F}"/>
              </a:ext>
            </a:extLst>
          </p:cNvPr>
          <p:cNvSpPr txBox="1">
            <a:spLocks/>
          </p:cNvSpPr>
          <p:nvPr/>
        </p:nvSpPr>
        <p:spPr>
          <a:xfrm>
            <a:off x="333377" y="2969394"/>
            <a:ext cx="1253366" cy="339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solidFill>
                  <a:schemeClr val="tx1"/>
                </a:solidFill>
              </a:rPr>
              <a:t>Jan 2018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43B167F-CCA7-4C1F-8FF7-224A5324589E}"/>
              </a:ext>
            </a:extLst>
          </p:cNvPr>
          <p:cNvSpPr txBox="1">
            <a:spLocks/>
          </p:cNvSpPr>
          <p:nvPr/>
        </p:nvSpPr>
        <p:spPr>
          <a:xfrm>
            <a:off x="1586743" y="2966750"/>
            <a:ext cx="1253366" cy="339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solidFill>
                  <a:schemeClr val="tx1"/>
                </a:solidFill>
              </a:rPr>
              <a:t>Feb 2018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B491455-750A-414E-B822-5CEDB3B58C8E}"/>
              </a:ext>
            </a:extLst>
          </p:cNvPr>
          <p:cNvSpPr txBox="1">
            <a:spLocks/>
          </p:cNvSpPr>
          <p:nvPr/>
        </p:nvSpPr>
        <p:spPr>
          <a:xfrm>
            <a:off x="4650832" y="2963851"/>
            <a:ext cx="1253366" cy="339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solidFill>
                  <a:schemeClr val="tx1"/>
                </a:solidFill>
              </a:rPr>
              <a:t>July 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BEC398-7505-43B2-B452-0BF15B15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64" y="1838746"/>
            <a:ext cx="858290" cy="962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2058C-6113-4AB1-ABEF-1660C2E6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646" y="2109613"/>
            <a:ext cx="858290" cy="565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BC59CE-C2FB-42F9-92F7-26AF97C4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98" y="2105359"/>
            <a:ext cx="1078440" cy="57773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CA49176-1D43-4DE7-B2CF-4D7721105BE0}"/>
              </a:ext>
            </a:extLst>
          </p:cNvPr>
          <p:cNvSpPr txBox="1">
            <a:spLocks/>
          </p:cNvSpPr>
          <p:nvPr/>
        </p:nvSpPr>
        <p:spPr>
          <a:xfrm>
            <a:off x="1736292" y="3804708"/>
            <a:ext cx="1253366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We presented a plan for a Pilot to the Leadership Team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BDBDD0-4E58-47B8-BB71-0F49274E874E}"/>
              </a:ext>
            </a:extLst>
          </p:cNvPr>
          <p:cNvSpPr txBox="1">
            <a:spLocks/>
          </p:cNvSpPr>
          <p:nvPr/>
        </p:nvSpPr>
        <p:spPr>
          <a:xfrm>
            <a:off x="3257435" y="3800079"/>
            <a:ext cx="1253366" cy="8846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We explored different charities and identified STT as the right partner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89ABF47-ECF2-4C84-868E-BB97253ED66F}"/>
              </a:ext>
            </a:extLst>
          </p:cNvPr>
          <p:cNvSpPr txBox="1">
            <a:spLocks/>
          </p:cNvSpPr>
          <p:nvPr/>
        </p:nvSpPr>
        <p:spPr>
          <a:xfrm>
            <a:off x="4778466" y="3777257"/>
            <a:ext cx="1317534" cy="1637905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A pilot commenced with the Research and Intelligence team at STT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92D7645-7773-41DD-8C58-2396FD140C59}"/>
              </a:ext>
            </a:extLst>
          </p:cNvPr>
          <p:cNvSpPr txBox="1">
            <a:spLocks/>
          </p:cNvSpPr>
          <p:nvPr/>
        </p:nvSpPr>
        <p:spPr>
          <a:xfrm>
            <a:off x="7576506" y="3742073"/>
            <a:ext cx="1317534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Partnership was extended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A67556E-8F15-4686-9947-C4A55CA2F0F3}"/>
              </a:ext>
            </a:extLst>
          </p:cNvPr>
          <p:cNvSpPr txBox="1">
            <a:spLocks/>
          </p:cNvSpPr>
          <p:nvPr/>
        </p:nvSpPr>
        <p:spPr>
          <a:xfrm>
            <a:off x="7523238" y="2963850"/>
            <a:ext cx="1253366" cy="339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solidFill>
                  <a:schemeClr val="tx1"/>
                </a:solidFill>
              </a:rPr>
              <a:t>March 2019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C8B5FFE-3435-479A-8F52-B9D8433A6F15}"/>
              </a:ext>
            </a:extLst>
          </p:cNvPr>
          <p:cNvSpPr txBox="1">
            <a:spLocks/>
          </p:cNvSpPr>
          <p:nvPr/>
        </p:nvSpPr>
        <p:spPr>
          <a:xfrm>
            <a:off x="6095999" y="3742074"/>
            <a:ext cx="1425123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Data audit and analysis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Social listening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219D44-DC1B-441C-B5B4-DD5710C34E8E}"/>
              </a:ext>
            </a:extLst>
          </p:cNvPr>
          <p:cNvSpPr txBox="1">
            <a:spLocks/>
          </p:cNvSpPr>
          <p:nvPr/>
        </p:nvSpPr>
        <p:spPr>
          <a:xfrm>
            <a:off x="10330062" y="2963850"/>
            <a:ext cx="1253366" cy="339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>
                <a:solidFill>
                  <a:schemeClr val="tx1"/>
                </a:solidFill>
              </a:rPr>
              <a:t>March 2020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E01B556-B1E3-47D0-9D3F-C0DCCC966003}"/>
              </a:ext>
            </a:extLst>
          </p:cNvPr>
          <p:cNvSpPr txBox="1">
            <a:spLocks/>
          </p:cNvSpPr>
          <p:nvPr/>
        </p:nvSpPr>
        <p:spPr>
          <a:xfrm>
            <a:off x="10330062" y="3742071"/>
            <a:ext cx="1425123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Partnership was extended until April 2021.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</a:rPr>
              <a:t>We’ve started working with STT Comms Team.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355B2C7-8C62-4F46-B216-42D6B2CDE95A}"/>
              </a:ext>
            </a:extLst>
          </p:cNvPr>
          <p:cNvSpPr txBox="1">
            <a:spLocks/>
          </p:cNvSpPr>
          <p:nvPr/>
        </p:nvSpPr>
        <p:spPr>
          <a:xfrm>
            <a:off x="8770942" y="3742072"/>
            <a:ext cx="1559120" cy="1637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Calibri Light" charset="0"/>
                <a:cs typeface="Calibri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Comments categorisation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Reddit analysis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Power BI Support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Google Trends</a:t>
            </a:r>
          </a:p>
          <a:p>
            <a:pPr>
              <a:buFontTx/>
              <a:buChar char="-"/>
            </a:pPr>
            <a:r>
              <a:rPr lang="en-GB" sz="1400" dirty="0">
                <a:solidFill>
                  <a:schemeClr val="tx1"/>
                </a:solidFill>
              </a:rPr>
              <a:t>Training</a:t>
            </a:r>
          </a:p>
        </p:txBody>
      </p:sp>
      <p:pic>
        <p:nvPicPr>
          <p:cNvPr id="23" name="Picture 2" descr="Shaking hands | NZ Maths">
            <a:extLst>
              <a:ext uri="{FF2B5EF4-FFF2-40B4-BE49-F238E27FC236}">
                <a16:creationId xmlns:a16="http://schemas.microsoft.com/office/drawing/2014/main" id="{20F72CF5-639F-40B5-9EE7-D1B0EC4EE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920" y="2113506"/>
            <a:ext cx="1524001" cy="7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People Meeting Icon Png , Png Download - Transparent Meeting Icon ...">
            <a:extLst>
              <a:ext uri="{FF2B5EF4-FFF2-40B4-BE49-F238E27FC236}">
                <a16:creationId xmlns:a16="http://schemas.microsoft.com/office/drawing/2014/main" id="{70A2DF1D-75DC-4AAC-B7B6-7BDC0D85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3690" y="2033349"/>
            <a:ext cx="1805390" cy="7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">
            <a:extLst>
              <a:ext uri="{FF2B5EF4-FFF2-40B4-BE49-F238E27FC236}">
                <a16:creationId xmlns:a16="http://schemas.microsoft.com/office/drawing/2014/main" id="{2A266C02-9BE8-467D-AC1C-0FAA5804B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11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C7DD86-B69F-482C-B68C-11054C750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5326" y="1219200"/>
            <a:ext cx="6611857" cy="5143500"/>
          </a:xfrm>
        </p:spPr>
        <p:txBody>
          <a:bodyPr/>
          <a:lstStyle/>
          <a:p>
            <a:r>
              <a:rPr lang="en-GB" dirty="0"/>
              <a:t>Slavery did not disappear when it was abolished two centuries ago, it was forced underground, in the shadows of our communities</a:t>
            </a:r>
          </a:p>
          <a:p>
            <a:endParaRPr lang="en-GB" dirty="0"/>
          </a:p>
          <a:p>
            <a:r>
              <a:rPr lang="en-GB" dirty="0"/>
              <a:t>The rise of the internet and technology have made it easy for traffickers to recruit and exploit</a:t>
            </a:r>
          </a:p>
          <a:p>
            <a:endParaRPr lang="en-GB" dirty="0"/>
          </a:p>
          <a:p>
            <a:r>
              <a:rPr lang="en-GB" dirty="0"/>
              <a:t>Human trafficking and modern slavery are thought to be amongst the most widespread crimes in the world</a:t>
            </a:r>
          </a:p>
          <a:p>
            <a:endParaRPr lang="en-GB" dirty="0"/>
          </a:p>
          <a:p>
            <a:r>
              <a:rPr lang="en-GB" dirty="0"/>
              <a:t>~24 million people trapped in forced labour via human trafficking worldwide – roughly the population of Australia</a:t>
            </a:r>
          </a:p>
          <a:p>
            <a:endParaRPr lang="en-GB" dirty="0"/>
          </a:p>
          <a:p>
            <a:r>
              <a:rPr lang="en-GB" dirty="0"/>
              <a:t>Human trafficking earns profits of roughly $150 billion a year – Nearly 4 times the revenue of Facebook (2018) and yet there were only 14,894 prosecutions and 9,071 convictions for trafficking globally (2016).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01F89-3789-40F5-A268-A3C8928452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326" y="776954"/>
            <a:ext cx="11649974" cy="774571"/>
          </a:xfrm>
        </p:spPr>
        <p:txBody>
          <a:bodyPr/>
          <a:lstStyle/>
          <a:p>
            <a:r>
              <a:rPr lang="en-GB" dirty="0"/>
              <a:t>still big problems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609159-7A87-4831-8470-A6F419A2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Human Trafficking and Slavery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07EB5-5991-4407-9B74-607B1B51F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47420" y="0"/>
            <a:ext cx="5171040" cy="6935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82709A-860C-432D-9874-D7AE2FFFEDA0}"/>
              </a:ext>
            </a:extLst>
          </p:cNvPr>
          <p:cNvSpPr txBox="1"/>
          <p:nvPr/>
        </p:nvSpPr>
        <p:spPr>
          <a:xfrm>
            <a:off x="8179583" y="6615038"/>
            <a:ext cx="5113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  <a:hlinkClick r:id="rId3" tooltip="http://writinginsidevt.com/2014/05/05/shared-humanity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900" dirty="0">
                <a:solidFill>
                  <a:schemeClr val="bg1"/>
                </a:solidFill>
              </a:rPr>
              <a:t> by Unknown Author is licensed under </a:t>
            </a:r>
            <a:r>
              <a:rPr lang="en-GB" sz="900" dirty="0">
                <a:solidFill>
                  <a:schemeClr val="bg1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C0204D1E-4A1B-4DF4-8195-306CC08A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057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2A9CC-4C31-4CA7-8F11-6FB85D900F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326" y="776954"/>
            <a:ext cx="11649974" cy="774571"/>
          </a:xfrm>
        </p:spPr>
        <p:txBody>
          <a:bodyPr/>
          <a:lstStyle/>
          <a:p>
            <a:r>
              <a:rPr lang="en-GB" dirty="0"/>
              <a:t>a pioneer in "Intelligence led" prevention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F32B575-374E-4589-A47D-B33BAB746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26" y="242962"/>
            <a:ext cx="11649974" cy="577081"/>
          </a:xfrm>
        </p:spPr>
        <p:txBody>
          <a:bodyPr/>
          <a:lstStyle/>
          <a:p>
            <a:r>
              <a:rPr lang="en-GB" dirty="0"/>
              <a:t>Stop the </a:t>
            </a:r>
            <a:r>
              <a:rPr lang="en-GB" dirty="0" err="1"/>
              <a:t>traffik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F4DCA-110B-49D8-9F46-CBD97BC512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4447" y="1215140"/>
            <a:ext cx="4809630" cy="20324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D44726-A587-4211-B92E-8819F3800607}"/>
              </a:ext>
            </a:extLst>
          </p:cNvPr>
          <p:cNvSpPr/>
          <p:nvPr/>
        </p:nvSpPr>
        <p:spPr>
          <a:xfrm>
            <a:off x="786908" y="3955168"/>
            <a:ext cx="11405092" cy="27434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Organize awareness courses for wide range of audiences (health, law, business, government, education)</a:t>
            </a:r>
            <a:endParaRPr lang="en-US" sz="1600" dirty="0"/>
          </a:p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Global supply-chain risk mapping for large companies who can unknowingly be implicated in trafficking </a:t>
            </a:r>
          </a:p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Work with on the ground partners on locally lead initiatives (financial institutions, law enforcement, government) </a:t>
            </a:r>
          </a:p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Organize tailored social media campaigns in areas believe may be trafficking to raise awareness </a:t>
            </a:r>
          </a:p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Collect global stories, connects them and builds a rich picture of human trafficking hotspots and trends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1600" dirty="0"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22AA32-989D-4EB3-89FE-E8012C693F73}"/>
              </a:ext>
            </a:extLst>
          </p:cNvPr>
          <p:cNvSpPr/>
          <p:nvPr/>
        </p:nvSpPr>
        <p:spPr>
          <a:xfrm>
            <a:off x="106879" y="1450640"/>
            <a:ext cx="558140" cy="18881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D1864B-B690-4879-89C6-96765996F046}"/>
              </a:ext>
            </a:extLst>
          </p:cNvPr>
          <p:cNvSpPr/>
          <p:nvPr/>
        </p:nvSpPr>
        <p:spPr>
          <a:xfrm>
            <a:off x="106879" y="3955168"/>
            <a:ext cx="558140" cy="2215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431F2-C6F9-4411-A977-172C675BE919}"/>
              </a:ext>
            </a:extLst>
          </p:cNvPr>
          <p:cNvSpPr txBox="1"/>
          <p:nvPr/>
        </p:nvSpPr>
        <p:spPr>
          <a:xfrm rot="16200000">
            <a:off x="-728458" y="4639144"/>
            <a:ext cx="222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43FCD3-C74F-4B06-A170-C82AE01454B9}"/>
              </a:ext>
            </a:extLst>
          </p:cNvPr>
          <p:cNvSpPr/>
          <p:nvPr/>
        </p:nvSpPr>
        <p:spPr>
          <a:xfrm>
            <a:off x="786908" y="1398484"/>
            <a:ext cx="6048790" cy="248555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Works to </a:t>
            </a:r>
            <a:r>
              <a:rPr lang="en-GB" sz="1600" b="1" dirty="0"/>
              <a:t>combat human trafficking </a:t>
            </a:r>
            <a:r>
              <a:rPr lang="en-GB" sz="1600" dirty="0"/>
              <a:t>through </a:t>
            </a:r>
            <a:r>
              <a:rPr lang="en-GB" sz="1600" b="1" dirty="0"/>
              <a:t>intelligence-led prevention</a:t>
            </a:r>
          </a:p>
          <a:p>
            <a:pPr marL="285750" indent="-285750">
              <a:lnSpc>
                <a:spcPct val="114000"/>
              </a:lnSpc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If we understand how and where human trafficking is taking place, we can prevent it</a:t>
            </a:r>
          </a:p>
          <a:p>
            <a:pPr marL="285750" indent="-285750">
              <a:lnSpc>
                <a:spcPct val="114000"/>
              </a:lnSpc>
              <a:spcBef>
                <a:spcPts val="1000"/>
              </a:spcBef>
              <a:spcAft>
                <a:spcPts val="600"/>
              </a:spcAft>
              <a:buClr>
                <a:schemeClr val="accent4"/>
              </a:buClr>
              <a:buSzPct val="75000"/>
              <a:buFont typeface="PingFang SC Regular" panose="020B0400000000000000" pitchFamily="34" charset="-122"/>
              <a:buChar char="◢"/>
            </a:pPr>
            <a:r>
              <a:rPr lang="en-GB" sz="1600" dirty="0"/>
              <a:t>We need an accurate and analysed global perspective, which can only happen with the coordinated gathering and sharing of data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GB" sz="1600" dirty="0">
              <a:cs typeface="Calibri Ligh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7BF93-BC88-4FD8-BC60-456AAD786ED2}"/>
              </a:ext>
            </a:extLst>
          </p:cNvPr>
          <p:cNvSpPr txBox="1"/>
          <p:nvPr/>
        </p:nvSpPr>
        <p:spPr>
          <a:xfrm rot="16200000">
            <a:off x="-735853" y="1967865"/>
            <a:ext cx="2228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WHO ARE THEY</a:t>
            </a:r>
          </a:p>
        </p:txBody>
      </p:sp>
      <p:pic>
        <p:nvPicPr>
          <p:cNvPr id="12" name="Picture 2" descr="logo">
            <a:extLst>
              <a:ext uri="{FF2B5EF4-FFF2-40B4-BE49-F238E27FC236}">
                <a16:creationId xmlns:a16="http://schemas.microsoft.com/office/drawing/2014/main" id="{7E466862-979E-4E60-B9D0-17EA4CE2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002" y="11473"/>
            <a:ext cx="1291998" cy="52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675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Merkle Template 2019">
  <a:themeElements>
    <a:clrScheme name="Merkle Brand">
      <a:dk1>
        <a:srgbClr val="3B3F46"/>
      </a:dk1>
      <a:lt1>
        <a:srgbClr val="FFFFFF"/>
      </a:lt1>
      <a:dk2>
        <a:srgbClr val="26608E"/>
      </a:dk2>
      <a:lt2>
        <a:srgbClr val="E7E6E6"/>
      </a:lt2>
      <a:accent1>
        <a:srgbClr val="00A2D6"/>
      </a:accent1>
      <a:accent2>
        <a:srgbClr val="2B93C5"/>
      </a:accent2>
      <a:accent3>
        <a:srgbClr val="2882B3"/>
      </a:accent3>
      <a:accent4>
        <a:srgbClr val="F28A1C"/>
      </a:accent4>
      <a:accent5>
        <a:srgbClr val="F28A1C"/>
      </a:accent5>
      <a:accent6>
        <a:srgbClr val="D86902"/>
      </a:accent6>
      <a:hlink>
        <a:srgbClr val="F28A1C"/>
      </a:hlink>
      <a:folHlink>
        <a:srgbClr val="F28A1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rkle PowerPoint Template 2019 [Read-Only]" id="{2DE6E0F0-A857-492A-B186-C135BB27324D}" vid="{2973702A-7EA5-42C2-A672-361CADD8A59D}"/>
    </a:ext>
  </a:extLst>
</a:theme>
</file>

<file path=ppt/theme/theme2.xml><?xml version="1.0" encoding="utf-8"?>
<a:theme xmlns:a="http://schemas.openxmlformats.org/drawingml/2006/main" name="Total_modele_ppt _16_9">
  <a:themeElements>
    <a:clrScheme name="TOTAL CORPO">
      <a:dk1>
        <a:sysClr val="windowText" lastClr="000000"/>
      </a:dk1>
      <a:lt1>
        <a:sysClr val="window" lastClr="FFFFFF"/>
      </a:lt1>
      <a:dk2>
        <a:srgbClr val="707173"/>
      </a:dk2>
      <a:lt2>
        <a:srgbClr val="00A37F"/>
      </a:lt2>
      <a:accent1>
        <a:srgbClr val="4A96CD"/>
      </a:accent1>
      <a:accent2>
        <a:srgbClr val="F39800"/>
      </a:accent2>
      <a:accent3>
        <a:srgbClr val="E20031"/>
      </a:accent3>
      <a:accent4>
        <a:srgbClr val="004494"/>
      </a:accent4>
      <a:accent5>
        <a:srgbClr val="E8561E"/>
      </a:accent5>
      <a:accent6>
        <a:srgbClr val="97B2AD"/>
      </a:accent6>
      <a:hlink>
        <a:srgbClr val="175A99"/>
      </a:hlink>
      <a:folHlink>
        <a:srgbClr val="B12F87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ntent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rporate Pages">
  <a:themeElements>
    <a:clrScheme name="NBC">
      <a:dk1>
        <a:srgbClr val="939598"/>
      </a:dk1>
      <a:lt1>
        <a:sysClr val="window" lastClr="FFFFFF"/>
      </a:lt1>
      <a:dk2>
        <a:srgbClr val="400095"/>
      </a:dk2>
      <a:lt2>
        <a:srgbClr val="400095"/>
      </a:lt2>
      <a:accent1>
        <a:srgbClr val="00ADEF"/>
      </a:accent1>
      <a:accent2>
        <a:srgbClr val="89D4DF"/>
      </a:accent2>
      <a:accent3>
        <a:srgbClr val="C2D2D5"/>
      </a:accent3>
      <a:accent4>
        <a:srgbClr val="B9B1CD"/>
      </a:accent4>
      <a:accent5>
        <a:srgbClr val="E6E6E6"/>
      </a:accent5>
      <a:accent6>
        <a:srgbClr val="000000"/>
      </a:accent6>
      <a:hlink>
        <a:srgbClr val="0000FF"/>
      </a:hlink>
      <a:folHlink>
        <a:srgbClr val="800080"/>
      </a:folHlink>
    </a:clrScheme>
    <a:fontScheme name="RockSans">
      <a:majorFont>
        <a:latin typeface="Rock Sans"/>
        <a:ea typeface=""/>
        <a:cs typeface=""/>
      </a:majorFont>
      <a:minorFont>
        <a:latin typeface="Roc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90 day plan.potx" id="{92A4FA69-DA3B-4EC7-97E9-6C855038CBC6}" vid="{264DBF6C-A083-4B09-98B1-58E991E95635}"/>
    </a:ext>
  </a:extLst>
</a:theme>
</file>

<file path=ppt/theme/theme5.xml><?xml version="1.0" encoding="utf-8"?>
<a:theme xmlns:a="http://schemas.openxmlformats.org/drawingml/2006/main" name="2_Content Slide">
  <a:themeElements>
    <a:clrScheme name="2017 MERK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6090"/>
      </a:accent1>
      <a:accent2>
        <a:srgbClr val="F58C2C"/>
      </a:accent2>
      <a:accent3>
        <a:srgbClr val="343C44"/>
      </a:accent3>
      <a:accent4>
        <a:srgbClr val="04A5D7"/>
      </a:accent4>
      <a:accent5>
        <a:srgbClr val="2293C3"/>
      </a:accent5>
      <a:accent6>
        <a:srgbClr val="1681B1"/>
      </a:accent6>
      <a:hlink>
        <a:srgbClr val="154171"/>
      </a:hlink>
      <a:folHlink>
        <a:srgbClr val="1C336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1bed550b-4a3d-4af0-821d-075476ebd694" ContentTypeId="0x01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48D3552BA4D54EA7D6349B957E6F80" ma:contentTypeVersion="12" ma:contentTypeDescription="Create a new document." ma:contentTypeScope="" ma:versionID="d6b4c87a83b381ad360fee2f63f6c0ad">
  <xsd:schema xmlns:xsd="http://www.w3.org/2001/XMLSchema" xmlns:xs="http://www.w3.org/2001/XMLSchema" xmlns:p="http://schemas.microsoft.com/office/2006/metadata/properties" xmlns:ns2="b632ed8f-4da2-450d-be64-a21447441809" xmlns:ns3="a8393aab-0c98-47e5-9894-d3a389a13a61" targetNamespace="http://schemas.microsoft.com/office/2006/metadata/properties" ma:root="true" ma:fieldsID="06d1cfd5520d9fd6bb40bca2eb3c5e4c" ns2:_="" ns3:_="">
    <xsd:import namespace="b632ed8f-4da2-450d-be64-a21447441809"/>
    <xsd:import namespace="a8393aab-0c98-47e5-9894-d3a389a13a6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32ed8f-4da2-450d-be64-a214474418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393aab-0c98-47e5-9894-d3a389a13a6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5B9654-7FD1-4992-A5F5-358FC5015A5A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C7A17202-B02D-4E9F-A421-9C8720D59C51}"/>
</file>

<file path=customXml/itemProps3.xml><?xml version="1.0" encoding="utf-8"?>
<ds:datastoreItem xmlns:ds="http://schemas.openxmlformats.org/officeDocument/2006/customXml" ds:itemID="{1FD42B27-306C-4930-B54E-C7FB79E154E1}">
  <ds:schemaRefs>
    <ds:schemaRef ds:uri="http://schemas.microsoft.com/office/2006/metadata/properties"/>
    <ds:schemaRef ds:uri="http://schemas.microsoft.com/office/infopath/2007/PartnerControls"/>
    <ds:schemaRef ds:uri="7df2ab9b-c382-483a-b5a6-0c5a88654256"/>
  </ds:schemaRefs>
</ds:datastoreItem>
</file>

<file path=customXml/itemProps4.xml><?xml version="1.0" encoding="utf-8"?>
<ds:datastoreItem xmlns:ds="http://schemas.openxmlformats.org/officeDocument/2006/customXml" ds:itemID="{5BEBD91D-085C-4361-8E43-9251871991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Merkle PowerPoint Template 2019</Template>
  <TotalTime>4712</TotalTime>
  <Words>1468</Words>
  <Application>Microsoft Office PowerPoint</Application>
  <PresentationFormat>Widescreen</PresentationFormat>
  <Paragraphs>309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Calibri</vt:lpstr>
      <vt:lpstr>Calibri Bold</vt:lpstr>
      <vt:lpstr>Calibri Light</vt:lpstr>
      <vt:lpstr>Lucida Grande</vt:lpstr>
      <vt:lpstr>PingFang SC Regular</vt:lpstr>
      <vt:lpstr>Rock Sans</vt:lpstr>
      <vt:lpstr>Rock Serif LTF</vt:lpstr>
      <vt:lpstr>SamsungOne 400C</vt:lpstr>
      <vt:lpstr>SamsungOne 700</vt:lpstr>
      <vt:lpstr>Wingdings</vt:lpstr>
      <vt:lpstr>Merkle Template 2019</vt:lpstr>
      <vt:lpstr>Total_modele_ppt _16_9</vt:lpstr>
      <vt:lpstr>Content Slide</vt:lpstr>
      <vt:lpstr>Corporate Pages</vt:lpstr>
      <vt:lpstr>2_Content Slide</vt:lpstr>
      <vt:lpstr>Preventing human trafficking through the power of analytics</vt:lpstr>
      <vt:lpstr>Agenda</vt:lpstr>
      <vt:lpstr>background</vt:lpstr>
      <vt:lpstr>Hello!</vt:lpstr>
      <vt:lpstr>Merkle Aquila</vt:lpstr>
      <vt:lpstr>Skills sharing - From an idea to reality</vt:lpstr>
      <vt:lpstr>Skills sharing - From an idea to reality</vt:lpstr>
      <vt:lpstr>Human Trafficking and Slavery</vt:lpstr>
      <vt:lpstr>Stop the traffik</vt:lpstr>
      <vt:lpstr>Why stop the traffik</vt:lpstr>
      <vt:lpstr>What r brings to the project</vt:lpstr>
      <vt:lpstr>What r brings to the project</vt:lpstr>
      <vt:lpstr>Data audit</vt:lpstr>
      <vt:lpstr>Data audit</vt:lpstr>
      <vt:lpstr>Social listening</vt:lpstr>
      <vt:lpstr>Social listening</vt:lpstr>
      <vt:lpstr>Text analytics</vt:lpstr>
      <vt:lpstr>Digital analytics</vt:lpstr>
      <vt:lpstr>Final summary</vt:lpstr>
      <vt:lpstr>Final summary</vt:lpstr>
      <vt:lpstr>Thank you  https://www.merkleinc.com/emea/what-we-do/analytics https://www.stopthetraffik.org/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TEPA – Value from Data proposal</dc:title>
  <dc:creator>Sean Robertson</dc:creator>
  <cp:lastModifiedBy>Sandro Matos</cp:lastModifiedBy>
  <cp:revision>8</cp:revision>
  <dcterms:created xsi:type="dcterms:W3CDTF">2019-02-07T08:16:47Z</dcterms:created>
  <dcterms:modified xsi:type="dcterms:W3CDTF">2020-11-03T16:12:45Z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0x0101001A48D3552BA4D54EA7D6349B957E6F80</vt:lpwstr>
  </property>
  <property fmtid="{D5CDD505-2E9C-101B-9397-08002B2CF9AE}" pid="3" name="MerkleRegion">
    <vt:lpwstr>1;#Global|cf039cbc-9f82-4a13-90c4-6672be3eb273</vt:lpwstr>
  </property>
  <property fmtid="{D5CDD505-2E9C-101B-9397-08002B2CF9AE}" pid="4" name="MerkleCountry">
    <vt:lpwstr>2;#Global|7a0f06d1-cbea-4536-ad47-cefe758cbe8f</vt:lpwstr>
  </property>
</Properties>
</file>